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57" r:id="rId5"/>
    <p:sldId id="266" r:id="rId6"/>
    <p:sldId id="264" r:id="rId7"/>
    <p:sldId id="260" r:id="rId8"/>
    <p:sldId id="261" r:id="rId9"/>
    <p:sldId id="262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476672"/>
            <a:ext cx="7272808" cy="547260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accent4"/>
                </a:solidFill>
              </a:rPr>
              <a:t>1.Совет профилактики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solidFill>
                  <a:srgbClr val="002060"/>
                </a:solidFill>
              </a:rPr>
              <a:t>Председатель: И.о. директора КГБОУ «Дудинская школа-интернат» И.Л.Усольцева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Секретарь: социальный педагог: Шакирова И.Р.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Члены Совета: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руководитель МО классных руководителей: Вишневская О.В.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педагог-психолог: Ошева И.И.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педагог-психолог: Липатова Елена Вениаминовна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инспектор ООУУП и ПДН ОМВД: Кравчук А.А.</a:t>
            </a:r>
            <a:br>
              <a:rPr lang="ru-RU" sz="1800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200" dirty="0" smtClean="0">
                <a:solidFill>
                  <a:srgbClr val="002060"/>
                </a:solidFill>
              </a:rPr>
              <a:t/>
            </a:r>
            <a:br>
              <a:rPr lang="ru-RU" sz="1200" dirty="0" smtClean="0">
                <a:solidFill>
                  <a:srgbClr val="002060"/>
                </a:solidFill>
              </a:rPr>
            </a:br>
            <a:endParaRPr lang="ru-RU" sz="1200" dirty="0">
              <a:solidFill>
                <a:srgbClr val="002060"/>
              </a:solidFill>
            </a:endParaRPr>
          </a:p>
        </p:txBody>
      </p:sp>
      <p:pic>
        <p:nvPicPr>
          <p:cNvPr id="1027" name="Picture 3" descr="C:\Users\User\Desktop\DSC_567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76672"/>
            <a:ext cx="2810991" cy="366531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39552" y="620688"/>
            <a:ext cx="48245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Андреев Федор </a:t>
            </a:r>
            <a:r>
              <a:rPr lang="ru-RU" dirty="0" smtClean="0">
                <a:solidFill>
                  <a:srgbClr val="002060"/>
                </a:solidFill>
              </a:rPr>
              <a:t>Обучается по программе составленной в соответствии с индивидуальными психофизическими особенностями. Посещал занятия в кукольном театре 2 года, выступал вместе с другими участниками театра на площадках города.  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  Занятия  куклотерапией повышают у ребёнка  самооценку, реализуется потребность выразить себя, происходит коррекция различных отклонений в поведении(неприспособленность, агрессивность, замкнутость).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2051" name="Picture 3" descr="C:\Users\User\Desktop\педагог-организатор 2018-2019\картинки\гифки\анимация\an15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052736"/>
            <a:ext cx="3096344" cy="44509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280920" cy="6192688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400" u="sng" dirty="0" smtClean="0">
                <a:solidFill>
                  <a:schemeClr val="accent4"/>
                </a:solidFill>
              </a:rPr>
              <a:t>Цель работы</a:t>
            </a:r>
            <a:r>
              <a:rPr lang="ru-RU" sz="1400" dirty="0" smtClean="0">
                <a:solidFill>
                  <a:schemeClr val="accent4"/>
                </a:solidFill>
              </a:rPr>
              <a:t>: </a:t>
            </a:r>
            <a:r>
              <a:rPr lang="ru-RU" sz="1400" dirty="0" smtClean="0">
                <a:solidFill>
                  <a:srgbClr val="002060"/>
                </a:solidFill>
              </a:rPr>
              <a:t>оказания своевременной и квалифицированной помощи детям, подросткам и (или) их семьям, попавшим в сложные социальные, семейные, педагогические и прочие ситуации.</a:t>
            </a:r>
            <a:r>
              <a:rPr lang="en-US" sz="1400" dirty="0" smtClean="0">
                <a:solidFill>
                  <a:srgbClr val="002060"/>
                </a:solidFill>
              </a:rPr>
              <a:t/>
            </a:r>
            <a:br>
              <a:rPr lang="en-US" sz="1400" dirty="0" smtClean="0">
                <a:solidFill>
                  <a:srgbClr val="002060"/>
                </a:solidFill>
              </a:rPr>
            </a:br>
            <a:r>
              <a:rPr lang="en-US" sz="1400" dirty="0">
                <a:solidFill>
                  <a:schemeClr val="accent1"/>
                </a:solidFill>
              </a:rPr>
              <a:t/>
            </a:r>
            <a:br>
              <a:rPr lang="en-US" sz="1400" dirty="0">
                <a:solidFill>
                  <a:schemeClr val="accent1"/>
                </a:solidFill>
              </a:rPr>
            </a:br>
            <a:r>
              <a:rPr lang="en-US" sz="1400" dirty="0" smtClean="0">
                <a:solidFill>
                  <a:schemeClr val="accent1"/>
                </a:solidFill>
              </a:rPr>
              <a:t/>
            </a:r>
            <a:br>
              <a:rPr lang="en-US" sz="1400" dirty="0" smtClean="0">
                <a:solidFill>
                  <a:schemeClr val="accent1"/>
                </a:solidFill>
              </a:rPr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ru-RU" sz="1400" u="sng" dirty="0" smtClean="0">
                <a:solidFill>
                  <a:schemeClr val="accent4"/>
                </a:solidFill>
              </a:rPr>
              <a:t>Задачи работы</a:t>
            </a:r>
            <a:r>
              <a:rPr lang="ru-RU" sz="1400" dirty="0" smtClean="0">
                <a:solidFill>
                  <a:schemeClr val="accent4"/>
                </a:solidFill>
              </a:rPr>
              <a:t>:</a:t>
            </a:r>
            <a:r>
              <a:rPr lang="ru-RU" sz="1400" dirty="0" smtClean="0">
                <a:solidFill>
                  <a:srgbClr val="FF0000"/>
                </a:solidFill>
              </a:rPr>
              <a:t/>
            </a:r>
            <a:br>
              <a:rPr lang="ru-RU" sz="1400" dirty="0" smtClean="0">
                <a:solidFill>
                  <a:srgbClr val="FF000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организация взаимодействия социально-педагогических и прочих структур в решении проблем несовершеннолетних;</a:t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создание условий для успешной социальной адаптации несовершеннолетних, раскрытие их творческого потенциала и жизненного самоопределения;</a:t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организация социального патронажа детей и подростков и (или) их семей, рассматриваемых на заседании Совета;</a:t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обеспечение целенаправленного педагогического, психологического, правового влияния на поведение и деятельность детей и подростков образовательного учреждения.</a:t>
            </a:r>
            <a:br>
              <a:rPr lang="ru-RU" sz="1400" dirty="0" smtClean="0">
                <a:solidFill>
                  <a:srgbClr val="002060"/>
                </a:solidFill>
              </a:rPr>
            </a:br>
            <a:r>
              <a:rPr lang="ru-RU" sz="1400" dirty="0" smtClean="0">
                <a:solidFill>
                  <a:srgbClr val="002060"/>
                </a:solidFill>
              </a:rPr>
              <a:t> </a:t>
            </a: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48872" cy="5616624"/>
          </a:xfrm>
        </p:spPr>
        <p:txBody>
          <a:bodyPr/>
          <a:lstStyle/>
          <a:p>
            <a:pPr marL="342900" indent="-342900" algn="l"/>
            <a:r>
              <a:rPr lang="ru-RU" sz="1600" dirty="0" smtClean="0">
                <a:solidFill>
                  <a:schemeClr val="accent4"/>
                </a:solidFill>
              </a:rPr>
              <a:t>Работа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rgbClr val="002060"/>
                </a:solidFill>
              </a:rPr>
              <a:t>1. </a:t>
            </a:r>
            <a:r>
              <a:rPr lang="ru-RU" sz="1600" dirty="0">
                <a:solidFill>
                  <a:srgbClr val="002060"/>
                </a:solidFill>
              </a:rPr>
              <a:t>П</a:t>
            </a:r>
            <a:r>
              <a:rPr lang="ru-RU" sz="1600" dirty="0" smtClean="0">
                <a:solidFill>
                  <a:srgbClr val="002060"/>
                </a:solidFill>
              </a:rPr>
              <a:t>редставления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классными руководителями учащихся «группы риска»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2. Постановка и снятие с внутришкольного учёта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 3.Проведение индивидуальных профилактических бесед с детьми, стоящими на ВШК и КДН. 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4. Проведение родительских собраний для семей «группы риска» и ТЖС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5. Проведение профилактических мероприятий по предупреждению противоправных действий среди подростков специалистов школы совместно с инспекторами  с ООУУП ПДН и ОМВД. 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Встреча с инспектором </a:t>
            </a:r>
            <a:br>
              <a:rPr lang="ru-RU" dirty="0" smtClean="0"/>
            </a:br>
            <a:r>
              <a:rPr lang="ru-RU" dirty="0" smtClean="0"/>
              <a:t>ООУУП и ПДН ОМВД </a:t>
            </a:r>
            <a:endParaRPr lang="ru-RU" dirty="0"/>
          </a:p>
        </p:txBody>
      </p:sp>
      <p:pic>
        <p:nvPicPr>
          <p:cNvPr id="1026" name="Picture 2" descr="C:\Users\User\Desktop\DSC_568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72508" y="530225"/>
            <a:ext cx="7445022" cy="418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Врач – психиатр Кабак С.С.</a:t>
            </a:r>
            <a:endParaRPr lang="ru-RU" dirty="0"/>
          </a:p>
        </p:txBody>
      </p:sp>
      <p:pic>
        <p:nvPicPr>
          <p:cNvPr id="1026" name="Picture 2" descr="C:\Users\User\Desktop\заметки на сайт 2018-2019\на сайт февраль\родительское пав\IMG-20190226-WA00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24744"/>
            <a:ext cx="5583767" cy="418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7128792" cy="3528392"/>
          </a:xfrm>
        </p:spPr>
        <p:txBody>
          <a:bodyPr>
            <a:normAutofit/>
          </a:bodyPr>
          <a:lstStyle/>
          <a:p>
            <a:r>
              <a:rPr lang="ru-RU" dirty="0" smtClean="0"/>
              <a:t>2.Коррекция развития творческих способностей учащихся через куклотерапию</a:t>
            </a:r>
            <a:endParaRPr lang="ru-RU" dirty="0"/>
          </a:p>
        </p:txBody>
      </p:sp>
      <p:pic>
        <p:nvPicPr>
          <p:cNvPr id="1026" name="Picture 2" descr="C:\Users\User\Desktop\педагог-организатор 2018-2019\картинки\гифки\анимация\385f5d8d305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77483"/>
            <a:ext cx="7200800" cy="5703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Коррекция развития творческих способностей учащихся через куклотерапию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sz="4000" dirty="0" smtClean="0">
                <a:solidFill>
                  <a:srgbClr val="002060"/>
                </a:solidFill>
              </a:rPr>
              <a:t>Педагогическая целесообразность  программы состоит в том, что используется метод</a:t>
            </a:r>
            <a:r>
              <a:rPr lang="ru-RU" sz="4000" i="1" dirty="0" smtClean="0">
                <a:solidFill>
                  <a:srgbClr val="002060"/>
                </a:solidFill>
              </a:rPr>
              <a:t> </a:t>
            </a:r>
            <a:r>
              <a:rPr lang="ru-RU" sz="4000" i="1" u="sng" dirty="0" smtClean="0">
                <a:solidFill>
                  <a:srgbClr val="002060"/>
                </a:solidFill>
              </a:rPr>
              <a:t>куклотерапии</a:t>
            </a:r>
            <a:r>
              <a:rPr lang="ru-RU" sz="4000" u="sng" dirty="0" smtClean="0">
                <a:solidFill>
                  <a:srgbClr val="002060"/>
                </a:solidFill>
              </a:rPr>
              <a:t>,</a:t>
            </a:r>
            <a:r>
              <a:rPr lang="ru-RU" sz="4000" dirty="0" smtClean="0">
                <a:solidFill>
                  <a:srgbClr val="002060"/>
                </a:solidFill>
              </a:rPr>
              <a:t> который показан детям с ОВЗ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 Программа направлена на раскрытие творческого потенциала, на творческую реализацию личности в области декоративно-прикладного творчества. Программа в зависимости от познавательных, психологических потребностей, обучающихся имеет общекультурную и углубленную направленность, служит средством организации свободного времени, повышает интерес к познанию нового. В детской психологии существует целое направление – </a:t>
            </a:r>
            <a:r>
              <a:rPr lang="ru-RU" sz="4000" u="sng" dirty="0" smtClean="0">
                <a:solidFill>
                  <a:srgbClr val="002060"/>
                </a:solidFill>
              </a:rPr>
              <a:t>куклотерапия.</a:t>
            </a:r>
            <a:r>
              <a:rPr lang="ru-RU" sz="4000" dirty="0" smtClean="0">
                <a:solidFill>
                  <a:srgbClr val="002060"/>
                </a:solidFill>
              </a:rPr>
              <a:t> Одевая на руку куклу, ребёнок как бы сливается с ней, через нее переживает различные жизненные ситуации, может справиться со своими страхами, выплеснуть негативные эмоции или, наоборот, поделиться своей радостью.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Цель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Помочь ликвидировать болезненные переживания, укрепить психическое здоровье, улучшить социальную адаптацию, развить самосознание, разрешить конфликты в условиях индивидуальной и </a:t>
            </a:r>
            <a:r>
              <a:rPr lang="ru-RU" sz="4000" u="sng" dirty="0" smtClean="0">
                <a:solidFill>
                  <a:srgbClr val="002060"/>
                </a:solidFill>
              </a:rPr>
              <a:t>коллективной творческой деятельности.</a:t>
            </a:r>
            <a:endParaRPr lang="ru-RU" sz="4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Задачи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Обучающие</a:t>
            </a:r>
            <a:r>
              <a:rPr lang="ru-RU" sz="4000" dirty="0" smtClean="0">
                <a:solidFill>
                  <a:srgbClr val="002060"/>
                </a:solidFill>
              </a:rPr>
              <a:t>: научить навыкам кукловождения перчаточных кукол, практическим навыкам работы по изготовлению простейших кукол, декораций, реквизита; четко и правильно говорить с определенной силой звука и правильным дыханием.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Развивающие:</a:t>
            </a:r>
            <a:r>
              <a:rPr lang="ru-RU" sz="4000" dirty="0" smtClean="0">
                <a:solidFill>
                  <a:srgbClr val="002060"/>
                </a:solidFill>
              </a:rPr>
              <a:t> развить индивидуальные способности личности, внимание, память, наблюдательность, речь. Универсальные способности детей на основе генетической взаимосвязи: зрение, слух, осязание, движение; творческую фантазию и воображение, ассоциативное и образное мышление, сообразительность, чувство ритма средствами театрального искусства, </a:t>
            </a:r>
            <a:r>
              <a:rPr lang="ru-RU" sz="4000" u="sng" dirty="0" smtClean="0">
                <a:solidFill>
                  <a:srgbClr val="002060"/>
                </a:solidFill>
              </a:rPr>
              <a:t>навыки коллективно-творческой деятельности</a:t>
            </a:r>
            <a:r>
              <a:rPr lang="ru-RU" sz="40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Воспитывающие</a:t>
            </a:r>
            <a:r>
              <a:rPr lang="ru-RU" sz="4000" dirty="0" smtClean="0">
                <a:solidFill>
                  <a:srgbClr val="002060"/>
                </a:solidFill>
              </a:rPr>
              <a:t>: воспитать трудолюбие, усидчивость, терпение, честность, взаимопомощь, чувство доброты, умение видеть прекрасное, интерес и любовь к театральному искусству, уважительное отношение к товарищам и взрослым.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Социальные - педагогические</a:t>
            </a:r>
            <a:r>
              <a:rPr lang="ru-RU" sz="4000" dirty="0" smtClean="0">
                <a:solidFill>
                  <a:srgbClr val="002060"/>
                </a:solidFill>
              </a:rPr>
              <a:t>: создание позитивной атмосферы, устойчивых взаимоотношений, повышение самооценки, помочь детям почувствовать себя более уверенными и свою значимость в обществе, формирование коммуникативных навыков, пропедевтика страхов, комплексов и отрицательных эмоций.</a:t>
            </a:r>
          </a:p>
          <a:p>
            <a:endParaRPr lang="ru-RU" sz="4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1" name="Picture 3" descr="C:\Users\User\Desktop\педагог-организатор 2018-2019\картинки\гифки\анимация\385f5d8d305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437112"/>
            <a:ext cx="792088" cy="645516"/>
          </a:xfrm>
          <a:prstGeom prst="rect">
            <a:avLst/>
          </a:prstGeom>
          <a:noFill/>
        </p:spPr>
      </p:pic>
      <p:pic>
        <p:nvPicPr>
          <p:cNvPr id="2052" name="Picture 4" descr="C:\Users\User\Desktop\педагог-организатор 2018-2019\картинки\гифки\анимация\385f5d8d305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0" y="2857500"/>
            <a:ext cx="952500" cy="1143000"/>
          </a:xfrm>
          <a:prstGeom prst="rect">
            <a:avLst/>
          </a:prstGeom>
          <a:noFill/>
        </p:spPr>
      </p:pic>
      <p:pic>
        <p:nvPicPr>
          <p:cNvPr id="2054" name="Picture 6" descr="C:\Users\User\Desktop\педагог-организатор 2018-2019\картинки\гифки\анимация\385f5d8d305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077072"/>
            <a:ext cx="9525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</a:t>
            </a:r>
            <a:r>
              <a:rPr lang="ru-RU" i="1" dirty="0" smtClean="0">
                <a:solidFill>
                  <a:srgbClr val="002060"/>
                </a:solidFill>
              </a:rPr>
              <a:t>В соответствии с уровнем развития каждого ребёнка, достигнуты разные результаты и успехи в реабилитации и адаптации, в развитии творческих способностей воспитанников. Дети умеют играть и общаться с куклами, одевать куклу на руку, двигать головой и ручками куклы, хорошо знают строение театральной куклы. Освоили и запомнили упражнения со словами для развития мелкой моторики рук, двигательного аппарата и речи. Выучили небольшие стишки, загадки, пословицы, считалки, скороговорки и т. д. Научились понимать образ куклы, передавать образ сказочных персонажей. Делать упражнения с куклами и различными предметами. Научились обыгрывать небольшие сказочные эпизоды. Знакомы  с понятием «кукольный театр». Научились работать над выпуском кукольного спектакля. Изготавливать </a:t>
            </a:r>
            <a:r>
              <a:rPr lang="ru-RU" i="1" dirty="0" smtClean="0">
                <a:solidFill>
                  <a:srgbClr val="FF0000"/>
                </a:solidFill>
              </a:rPr>
              <a:t>кукол,</a:t>
            </a:r>
            <a:r>
              <a:rPr lang="ru-RU" i="1" dirty="0" smtClean="0">
                <a:solidFill>
                  <a:srgbClr val="002060"/>
                </a:solidFill>
              </a:rPr>
              <a:t> декорации и реквизит.</a:t>
            </a:r>
          </a:p>
          <a:p>
            <a:endParaRPr lang="ru-RU" dirty="0"/>
          </a:p>
        </p:txBody>
      </p:sp>
      <p:pic>
        <p:nvPicPr>
          <p:cNvPr id="3075" name="Picture 3" descr="C:\Users\User\Desktop\педагог-организатор 2018-2019\картинки\гифки\анимация\2018-03-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509120"/>
            <a:ext cx="1728192" cy="1761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Дети посещающие кружок «театр кукол» 1 год.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Учащиеся 5 класса-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адаптация перехода в среднее звено через куклотерапию</a:t>
            </a:r>
          </a:p>
          <a:p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7" name="Picture 3" descr="C:\Users\User\Desktop\DSC_57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556792"/>
            <a:ext cx="4896544" cy="27559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139</TotalTime>
  <Words>213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1.Совет профилактики   Председатель: И.о. директора КГБОУ «Дудинская школа-интернат» И.Л.Усольцева  Секретарь: социальный педагог: Шакирова И.Р. Члены Совета: руководитель МО классных руководителей: Вишневская О.В.  педагог-психолог: Ошева И.И. педагог-психолог: Липатова Елена Вениаминовна инспектор ООУУП и ПДН ОМВД: Кравчук А.А. </vt:lpstr>
      <vt:lpstr> Цель работы: оказания своевременной и квалифицированной помощи детям, подросткам и (или) их семьям, попавшим в сложные социальные, семейные, педагогические и прочие ситуации.     Задачи работы: организация взаимодействия социально-педагогических и прочих структур в решении проблем несовершеннолетних; создание условий для успешной социальной адаптации несовершеннолетних, раскрытие их творческого потенциала и жизненного самоопределения; организация социального патронажа детей и подростков и (или) их семей, рассматриваемых на заседании Совета; обеспечение целенаправленного педагогического, психологического, правового влияния на поведение и деятельность детей и подростков образовательного учреждения.    </vt:lpstr>
      <vt:lpstr>Работа     1. Представления классными руководителями учащихся «группы риска» 2. Постановка и снятие с внутришкольного учёта  3.Проведение индивидуальных профилактических бесед с детьми, стоящими на ВШК и КДН.  4. Проведение родительских собраний для семей «группы риска» и ТЖС 5. Проведение профилактических мероприятий по предупреждению противоправных действий среди подростков специалистов школы совместно с инспекторами  с ООУУП ПДН и ОМВД.    </vt:lpstr>
      <vt:lpstr>Встреча с инспектором  ООУУП и ПДН ОМВД </vt:lpstr>
      <vt:lpstr>Врач – психиатр Кабак С.С.</vt:lpstr>
      <vt:lpstr>2.Коррекция развития творческих способностей учащихся через куклотерапию</vt:lpstr>
      <vt:lpstr>Коррекция развития творческих способностей учащихся через куклотерапию</vt:lpstr>
      <vt:lpstr>результат:</vt:lpstr>
      <vt:lpstr>Дети посещающие кружок «театр кукол» 1 год.</vt:lpstr>
      <vt:lpstr>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1.Совет профилактики 2.Коррекция развития творческих способностей учащихся через куклотерапию </dc:title>
  <dc:creator>User</dc:creator>
  <cp:lastModifiedBy>User</cp:lastModifiedBy>
  <cp:revision>12</cp:revision>
  <dcterms:created xsi:type="dcterms:W3CDTF">2019-03-26T08:41:27Z</dcterms:created>
  <dcterms:modified xsi:type="dcterms:W3CDTF">2019-03-28T11:10:55Z</dcterms:modified>
</cp:coreProperties>
</file>