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33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8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55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05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39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1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27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4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95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86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F9DA0-7A99-4B40-9A4A-995796DE898F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6787A-2CD9-429B-A557-FB3406F969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69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699" y="1232035"/>
            <a:ext cx="6622181" cy="539977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128" y="96253"/>
            <a:ext cx="11723571" cy="113578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ahnschrift SemiLight Condensed" panose="020B0502040204020203" pitchFamily="34" charset="0"/>
              </a:rPr>
              <a:t>Консультационный центр психолого-медико-педагогического и социального сопровождения</a:t>
            </a:r>
            <a:endParaRPr lang="ru-RU" sz="3600" dirty="0">
              <a:latin typeface="Bahnschrift Semi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639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336" y="0"/>
            <a:ext cx="10413733" cy="318269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Bahnschrift SemiLight Condensed" panose="020B0502040204020203" pitchFamily="34" charset="0"/>
              </a:rPr>
              <a:t>Общие сведения: структурное подразделение КГБОУ «</a:t>
            </a:r>
            <a:r>
              <a:rPr lang="ru-RU" sz="2000" dirty="0">
                <a:latin typeface="Bahnschrift SemiLight Condensed" panose="020B0502040204020203" pitchFamily="34" charset="0"/>
              </a:rPr>
              <a:t>Д</a:t>
            </a:r>
            <a:r>
              <a:rPr lang="ru-RU" sz="2000" dirty="0" smtClean="0">
                <a:latin typeface="Bahnschrift SemiLight Condensed" panose="020B0502040204020203" pitchFamily="34" charset="0"/>
              </a:rPr>
              <a:t>удинская школа-интернат» </a:t>
            </a:r>
            <a:endParaRPr lang="ru-RU" sz="2000" dirty="0">
              <a:latin typeface="Bahnschrift SemiLight Condensed" panose="020B0502040204020203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081869"/>
              </p:ext>
            </p:extLst>
          </p:nvPr>
        </p:nvGraphicFramePr>
        <p:xfrm>
          <a:off x="77002" y="318269"/>
          <a:ext cx="12114998" cy="6539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653"/>
                <a:gridCol w="10399345"/>
              </a:tblGrid>
              <a:tr h="66952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ahnschrift Light" panose="020B0502040204020203" pitchFamily="34" charset="0"/>
                        </a:rPr>
                        <a:t>Начало</a:t>
                      </a:r>
                      <a:r>
                        <a:rPr lang="ru-RU" sz="16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ahnschrift Light" panose="020B0502040204020203" pitchFamily="34" charset="0"/>
                        </a:rPr>
                        <a:t> работы </a:t>
                      </a:r>
                      <a:endParaRPr lang="ru-RU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ahnschrift Light" panose="020B0502040204020203" pitchFamily="34" charset="0"/>
                        </a:rPr>
                        <a:t>1</a:t>
                      </a:r>
                      <a:r>
                        <a:rPr lang="ru-RU" sz="1600" b="0" baseline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ahnschrift Light" panose="020B0502040204020203" pitchFamily="34" charset="0"/>
                        </a:rPr>
                        <a:t> сентября 2020 года</a:t>
                      </a:r>
                      <a:endParaRPr lang="ru-RU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0067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ahnschrift Light" panose="020B0502040204020203" pitchFamily="34" charset="0"/>
                        </a:rPr>
                        <a:t>Цель работы </a:t>
                      </a:r>
                      <a:endParaRPr lang="ru-RU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45720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400" b="0" dirty="0" smtClean="0">
                          <a:effectLst/>
                          <a:latin typeface="Bahnschrift Light" panose="020B0502040204020203" pitchFamily="34" charset="0"/>
                          <a:ea typeface="Times New Roman" panose="02020603050405020304" pitchFamily="18" charset="0"/>
                        </a:rPr>
                        <a:t>Оказание консультативной, медицинской, методической, психолого-педагогической и социальной помощи:</a:t>
                      </a:r>
                    </a:p>
                    <a:p>
                      <a:pPr marL="285750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effectLst/>
                          <a:latin typeface="Bahnschrift Light" panose="020B0502040204020203" pitchFamily="34" charset="0"/>
                          <a:ea typeface="Times New Roman" panose="02020603050405020304" pitchFamily="18" charset="0"/>
                        </a:rPr>
                        <a:t> семьям, имеющим детей с нарушениями интеллектуальной сферы в возрасте от 6 лет 6 месяцев до 18 лет;</a:t>
                      </a:r>
                    </a:p>
                    <a:p>
                      <a:pPr marL="285750" lvl="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effectLst/>
                          <a:latin typeface="Bahnschrift Light" panose="020B0502040204020203" pitchFamily="34" charset="0"/>
                          <a:ea typeface="Times New Roman" panose="02020603050405020304" pitchFamily="18" charset="0"/>
                        </a:rPr>
                        <a:t>педагогическим работникам общеобразовательных организаций, реализующим Адаптированные основные образовательные программы для детей с умственной отсталостью (интеллектуальными нарушениями) по актуальным вопросам коррекционной педагогики, по созданию условий в образовательном учреждении для обучения, воспитания и социальной адаптации обучающихся с умственной отсталостью (интеллектуальными нарушениями).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9769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ahnschrift Light" panose="020B0502040204020203" pitchFamily="34" charset="0"/>
                        </a:rPr>
                        <a:t>Содержание работы</a:t>
                      </a:r>
                      <a:endParaRPr lang="ru-RU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диагностика особенностей речевого развития интеллектуальной, эмоциональной и волевой сфер детей;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проведение семинаров, тренингов, круглых столов, на которых обсуждаются актуальные проблемы обучения и воспитания детей с интеллектуальными нарушениями;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 проведение индивидуальных (по мере необходимости) развивающих занятий с детьми для обучения родителей специальным коррекционным и логопедическим приемам;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оказания консультативной помощи родителям (законным представителям) по вопросам профессионального самоопределения выпускников 10-11 классов, имеющих интеллектуальные нарушения различной степени тяжести, их дальнейшей реабилитации и социальной адаптации: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037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  <a:latin typeface="Bahnschrift Light" panose="020B0502040204020203" pitchFamily="34" charset="0"/>
                        </a:rPr>
                        <a:t>Состав специалистов </a:t>
                      </a:r>
                      <a:endParaRPr lang="ru-RU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Bahnschrift Light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Заведующая центром: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 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читель-дефектолог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Гарматина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 О.А.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Учитель-дефектолог Коломийцева Л.С.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Учитель-логопед Максименко Л.В.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Педагог - психолог детей младшего школьного возраста Ошева И.И.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Педагог – психолог детей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 подросткового возраста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Бурмистрова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 Е.В.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Приглашенные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 специалисты: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Врач-психиатр     Э.Т.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Bahnschrift Light" panose="020B0502040204020203" pitchFamily="34" charset="0"/>
                          <a:ea typeface="+mn-ea"/>
                          <a:cs typeface="+mn-cs"/>
                        </a:rPr>
                        <a:t>Социальный педагог Шакирова И.Р.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Bahnschrift Ligh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47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0417" y="153370"/>
            <a:ext cx="9721516" cy="356769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работы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001657"/>
              </p:ext>
            </p:extLst>
          </p:nvPr>
        </p:nvGraphicFramePr>
        <p:xfrm>
          <a:off x="0" y="564682"/>
          <a:ext cx="12192000" cy="6215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911"/>
                <a:gridCol w="2204791"/>
                <a:gridCol w="1801115"/>
                <a:gridCol w="1422743"/>
                <a:gridCol w="2040555"/>
                <a:gridCol w="1645474"/>
                <a:gridCol w="1739411"/>
              </a:tblGrid>
              <a:tr h="294777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работы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консультаций  - 53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4777">
                <a:tc vMerge="1">
                  <a:txBody>
                    <a:bodyPr/>
                    <a:lstStyle/>
                    <a:p>
                      <a:pPr algn="ctr"/>
                      <a:endParaRPr lang="ru-RU" sz="1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коррекция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Логопедическая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коррекция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Психологическая коррекция </a:t>
                      </a:r>
                      <a:endParaRPr lang="ru-RU" sz="1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Медицинское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сопровождение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сопровождение </a:t>
                      </a:r>
                    </a:p>
                    <a:p>
                      <a:pPr algn="ctr"/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7465">
                <a:tc vMerge="1">
                  <a:txBody>
                    <a:bodyPr/>
                    <a:lstStyle/>
                    <a:p>
                      <a:pPr algn="ctr"/>
                      <a:endParaRPr lang="ru-RU" sz="1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Младший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школьный возраст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Подростки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88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детьми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1121"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родителями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6018">
                <a:tc gridSpan="7"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Тематика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консультаций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41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детьми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уровня развития ЗУН в соответствии 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возрастом/</a:t>
                      </a:r>
                    </a:p>
                    <a:p>
                      <a:pPr algn="ctr"/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Коррекционно-развивающие занятия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речевого развития 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соответствии 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возрастом/</a:t>
                      </a:r>
                    </a:p>
                    <a:p>
                      <a:pPr algn="ctr"/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Коррекционно-развивающие занятия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готовности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школьному 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обучению/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Коррекционно-развивающие занятия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cap="none" spc="0" baseline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-эмоционального состояния /</a:t>
                      </a:r>
                    </a:p>
                    <a:p>
                      <a:pPr algn="ctr"/>
                      <a:r>
                        <a:rPr lang="ru-RU" sz="1400" b="0" cap="none" spc="0" baseline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Психокоррекционные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занятия</a:t>
                      </a:r>
                      <a:endParaRPr lang="ru-RU" sz="1400" b="0" cap="none" spc="0" baseline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нарушение правил поведения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9186"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родителями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Развитие и реабилитация детей с интеллектуальными нарушениями в соответствии с их возрастными особенностями.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Проведение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просветительской и разъяснительной работы.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Коррекция внутреннего психологического состояния 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Коррекция внутреннего психологического состояния 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Медикаментозная коррекция агрессивного поведения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 социальной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детей с ОВЗ и их родителей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3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046987"/>
              </p:ext>
            </p:extLst>
          </p:nvPr>
        </p:nvGraphicFramePr>
        <p:xfrm>
          <a:off x="414688" y="170080"/>
          <a:ext cx="11626516" cy="5264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0606"/>
                <a:gridCol w="3329198"/>
                <a:gridCol w="3726712"/>
              </a:tblGrid>
              <a:tr h="29223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педагогами образовательных организаций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046"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консультации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организация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7531"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трудового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обучения  по профилю МОП для учащейся 6 класса по АООП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детей с умственной отсталостью (интеллектуальными нарушениями) вар 1.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ТМК ОУ ДСШ № 4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Коломийцева Л.С.</a:t>
                      </a:r>
                    </a:p>
                    <a:p>
                      <a:pPr algn="ctr"/>
                      <a:r>
                        <a:rPr lang="ru-RU" sz="14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Гарматина</a:t>
                      </a: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О.А.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52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специальных условий в образовательной организации основного общего образования для учащегося по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АООП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детей с умственной отсталостью (интеллектуальными нарушениями) вар 1.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ТМК ОУ ДСШ № 4</a:t>
                      </a:r>
                    </a:p>
                    <a:p>
                      <a:pPr algn="ctr"/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Коломийцева Л.С.</a:t>
                      </a:r>
                    </a:p>
                    <a:p>
                      <a:pPr algn="ctr"/>
                      <a:r>
                        <a:rPr lang="ru-RU" sz="14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Гарматина</a:t>
                      </a: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О.А.</a:t>
                      </a:r>
                    </a:p>
                    <a:p>
                      <a:pPr algn="ctr"/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574"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АООП для ребенка с ОВЗ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ТМК ОУ ДСШ № 3</a:t>
                      </a:r>
                    </a:p>
                    <a:p>
                      <a:pPr algn="ctr"/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Коломийцева Л.С.</a:t>
                      </a:r>
                    </a:p>
                    <a:p>
                      <a:pPr algn="ctr"/>
                      <a:r>
                        <a:rPr lang="ru-RU" sz="14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Гарматина</a:t>
                      </a: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О.А.</a:t>
                      </a:r>
                    </a:p>
                    <a:p>
                      <a:pPr algn="ctr"/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6574"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Психолого-педагогический семинар «Аутизм – от теоретического понимания к педагогическому воздействию»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ГМО логопедов и дефектологов 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Специалисты школы: </a:t>
                      </a:r>
                    </a:p>
                    <a:p>
                      <a:pPr algn="ctr"/>
                      <a:r>
                        <a:rPr lang="ru-RU" sz="1400" b="0" cap="none" spc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и.о</a:t>
                      </a:r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директора Коломийцева Л.С.</a:t>
                      </a:r>
                    </a:p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начальных классов Вишневская О.В.</a:t>
                      </a:r>
                    </a:p>
                    <a:p>
                      <a:pPr algn="ctr"/>
                      <a:r>
                        <a:rPr lang="ru-RU" sz="1400" b="0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учителя-логопеды: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Полях С.И., Максименко Л.В.</a:t>
                      </a:r>
                    </a:p>
                    <a:p>
                      <a:pPr algn="ctr"/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учитель-дефектолог  </a:t>
                      </a:r>
                      <a:r>
                        <a:rPr lang="ru-RU" sz="1400" b="0" cap="none" spc="0" baseline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Гарматина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О.А.</a:t>
                      </a:r>
                    </a:p>
                    <a:p>
                      <a:pPr algn="ctr"/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педагоги-психологи : Ошева И.И., </a:t>
                      </a:r>
                      <a:r>
                        <a:rPr lang="ru-RU" sz="1400" b="0" cap="none" spc="0" baseline="0" dirty="0" err="1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Бурмистрова</a:t>
                      </a:r>
                      <a:r>
                        <a:rPr lang="ru-RU" sz="1400" b="0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Е.В.</a:t>
                      </a:r>
                      <a:endParaRPr lang="ru-RU" sz="1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32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573" y="0"/>
            <a:ext cx="10515600" cy="51077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итогам года: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10774"/>
            <a:ext cx="10515600" cy="6024780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КЦ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работал в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2020-21 учебного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по графику утвержденному директором КГБОУ «Дудинская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школа-интернат». Цель работы КЦ определена, задачи выполнены.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3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обращений: </a:t>
            </a:r>
          </a:p>
          <a:p>
            <a:pPr algn="just">
              <a:lnSpc>
                <a:spcPct val="120000"/>
              </a:lnSpc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53-от родителей/ 8 от педагогов образовательных организаций</a:t>
            </a:r>
          </a:p>
          <a:p>
            <a:pPr algn="just">
              <a:lnSpc>
                <a:spcPct val="120000"/>
              </a:lnSpc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с детьми и родителями  -  13</a:t>
            </a:r>
          </a:p>
          <a:p>
            <a:pPr algn="just">
              <a:lnSpc>
                <a:spcPct val="120000"/>
              </a:lnSpc>
            </a:pP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педагогический семинар для педагогов города -1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3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новом учебном году планируется: 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асширить направления работы КЦ;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в штат сотрудников КЦ  инструктора по адаптивной физкультуре;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Пересмотреть содержание работы специалистов, с целью организации коррекционно-развивающего  сопровождения ребенка с интеллектуальной недостаточностью на базе КЦ.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ru-RU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lnSpc>
                <a:spcPct val="120000"/>
              </a:lnSpc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816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612</Words>
  <Application>Microsoft Office PowerPoint</Application>
  <PresentationFormat>Широкоэкранный</PresentationFormat>
  <Paragraphs>103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Bahnschrift Light</vt:lpstr>
      <vt:lpstr>Bahnschrift SemiLight Condensed</vt:lpstr>
      <vt:lpstr>Calibri</vt:lpstr>
      <vt:lpstr>Calibri Light</vt:lpstr>
      <vt:lpstr>Symbol</vt:lpstr>
      <vt:lpstr>Times New Roman</vt:lpstr>
      <vt:lpstr>Wingdings</vt:lpstr>
      <vt:lpstr>Тема Office</vt:lpstr>
      <vt:lpstr>Консультационный центр психолого-медико-педагогического и социального сопровождения</vt:lpstr>
      <vt:lpstr>Общие сведения: структурное подразделение КГБОУ «Дудинская школа-интернат» </vt:lpstr>
      <vt:lpstr>Анализ работы </vt:lpstr>
      <vt:lpstr>Презентация PowerPoint</vt:lpstr>
      <vt:lpstr>Выводы по итогам года: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Консультационный центр психолого-медико-педагогического и социального сопровождения</dc:title>
  <dc:creator>Ольга</dc:creator>
  <cp:lastModifiedBy>Ольга</cp:lastModifiedBy>
  <cp:revision>23</cp:revision>
  <dcterms:created xsi:type="dcterms:W3CDTF">2021-05-27T02:01:44Z</dcterms:created>
  <dcterms:modified xsi:type="dcterms:W3CDTF">2021-05-27T05:31:22Z</dcterms:modified>
</cp:coreProperties>
</file>