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8" r:id="rId4"/>
    <p:sldId id="260" r:id="rId5"/>
    <p:sldId id="262" r:id="rId6"/>
    <p:sldId id="270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6" r:id="rId18"/>
    <p:sldId id="278" r:id="rId19"/>
    <p:sldId id="277" r:id="rId20"/>
    <p:sldId id="279" r:id="rId21"/>
    <p:sldId id="280" r:id="rId22"/>
    <p:sldId id="282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  <a:duotone>
              <a:schemeClr val="accent6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l="-3000" t="-3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1428736"/>
            <a:ext cx="828680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dirty="0" smtClean="0">
              <a:latin typeface="Arial Black" pitchFamily="34" charset="0"/>
            </a:endParaRPr>
          </a:p>
          <a:p>
            <a:pPr algn="ctr"/>
            <a:endParaRPr lang="ru-RU" sz="3000" dirty="0" smtClean="0">
              <a:latin typeface="Arial Black" pitchFamily="34" charset="0"/>
            </a:endParaRPr>
          </a:p>
          <a:p>
            <a:pPr algn="ctr"/>
            <a:r>
              <a:rPr lang="ru-RU" sz="4400" dirty="0" smtClean="0">
                <a:latin typeface="Arial Black" pitchFamily="34" charset="0"/>
              </a:rPr>
              <a:t>Литературная гостиная </a:t>
            </a:r>
          </a:p>
          <a:p>
            <a:pPr algn="ctr"/>
            <a:endParaRPr lang="ru-RU" sz="4400" dirty="0" smtClean="0">
              <a:latin typeface="Arial Black" pitchFamily="34" charset="0"/>
            </a:endParaRPr>
          </a:p>
          <a:p>
            <a:pPr algn="ctr"/>
            <a:r>
              <a:rPr lang="ru-RU" sz="4400" dirty="0" smtClean="0">
                <a:latin typeface="Arial Black" pitchFamily="34" charset="0"/>
              </a:rPr>
              <a:t>«В гостях </a:t>
            </a:r>
          </a:p>
          <a:p>
            <a:pPr algn="ctr"/>
            <a:r>
              <a:rPr lang="ru-RU" sz="4400" dirty="0" smtClean="0">
                <a:latin typeface="Arial Black" pitchFamily="34" charset="0"/>
              </a:rPr>
              <a:t>у А.С. Пушкина»</a:t>
            </a:r>
            <a:endParaRPr lang="ru-RU" sz="4400" dirty="0" smtClean="0">
              <a:latin typeface="Arial Black" pitchFamily="34" charset="0"/>
            </a:endParaRP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мария пушкина до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2" y="150775"/>
            <a:ext cx="2381250" cy="29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2" y="3097225"/>
            <a:ext cx="2280858" cy="3212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григорий пушкин сы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635"/>
            <a:ext cx="2304256" cy="2949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049" y="3097225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Мария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783682" y="6150114"/>
            <a:ext cx="228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Наталья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038470" y="2915374"/>
            <a:ext cx="219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Григорий</a:t>
            </a:r>
            <a:endParaRPr lang="ru-RU" sz="4000" dirty="0"/>
          </a:p>
        </p:txBody>
      </p:sp>
      <p:pic>
        <p:nvPicPr>
          <p:cNvPr id="6152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44" y="3451168"/>
            <a:ext cx="1849247" cy="2751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80265" y="5955947"/>
            <a:ext cx="2671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Александр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995" y="306896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В 1837 году между Александром Сергеевичем Пушкиным и Жоржем Дантесом возник конфликт. Пушкин вызывает Дантеса на дуэль, и в результате получает смертельное ранение в живот.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7170" name="Picture 2" descr="Картинки по запросу дуэль пушкина и данте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632"/>
            <a:ext cx="4985999" cy="3178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345" y="5386863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Через два дня, 29 января 1837 года Пушкин скончался.</a:t>
            </a:r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3701"/>
            <a:ext cx="7198235" cy="5053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19"/>
            <a:ext cx="91257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Интересные факты из биографии Пушкина</a:t>
            </a:r>
          </a:p>
          <a:p>
            <a:r>
              <a:rPr lang="ru-RU" sz="2500" dirty="0"/>
              <a:t>Пушкин помнил себя с 4 лет.</a:t>
            </a:r>
          </a:p>
          <a:p>
            <a:r>
              <a:rPr lang="ru-RU" sz="2500" dirty="0"/>
              <a:t>С императором поэт познакомился, будучи еще совсем ребенком. Гуляя с няней он чуть не попал под копыта коня Александра I.</a:t>
            </a:r>
          </a:p>
          <a:p>
            <a:r>
              <a:rPr lang="ru-RU" sz="2500" dirty="0"/>
              <a:t>В домашней библиотеке Пушкина было более 3500 книг.</a:t>
            </a:r>
          </a:p>
          <a:p>
            <a:r>
              <a:rPr lang="ru-RU" sz="2500" dirty="0"/>
              <a:t>Александр Сергеевич знал много иностранных языков: французский, немецкий, греческий, латынь и разные диалекты.</a:t>
            </a:r>
          </a:p>
          <a:p>
            <a:r>
              <a:rPr lang="ru-RU" sz="2500" dirty="0" smtClean="0"/>
              <a:t>Будучи </a:t>
            </a:r>
            <a:r>
              <a:rPr lang="ru-RU" sz="2500" dirty="0"/>
              <a:t>весьма эмоциональным и вспыльчивым, Пушкин провел первую дуэль еще в лицее. Всего же их было больше 20, хотя точное число неизвестно. Считается, однако, что именно 21 дуэль Пушкина стала для него роковой.</a:t>
            </a:r>
          </a:p>
        </p:txBody>
      </p:sp>
    </p:spTree>
    <p:extLst>
      <p:ext uri="{BB962C8B-B14F-4D97-AF65-F5344CB8AC3E}">
        <p14:creationId xmlns:p14="http://schemas.microsoft.com/office/powerpoint/2010/main" val="3344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8568952" cy="603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4468668" cy="549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6848" y="332656"/>
            <a:ext cx="6555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/>
              <a:t>«Сказка о рыбаке о рыбке»</a:t>
            </a:r>
          </a:p>
        </p:txBody>
      </p:sp>
    </p:spTree>
    <p:extLst>
      <p:ext uri="{BB962C8B-B14F-4D97-AF65-F5344CB8AC3E}">
        <p14:creationId xmlns:p14="http://schemas.microsoft.com/office/powerpoint/2010/main" val="11066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4840560" cy="58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8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332657"/>
            <a:ext cx="662473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4000" b="1" dirty="0"/>
              <a:t>«Сказка о царе </a:t>
            </a:r>
            <a:r>
              <a:rPr lang="ru-RU" sz="4000" b="1" dirty="0" err="1"/>
              <a:t>Салтане</a:t>
            </a:r>
            <a:r>
              <a:rPr lang="ru-RU" sz="4000" b="1" dirty="0"/>
              <a:t>…»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597548" cy="54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9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084" y="404664"/>
            <a:ext cx="4608512" cy="609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0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«</a:t>
            </a:r>
            <a:r>
              <a:rPr lang="ru-RU" sz="3600" b="1" dirty="0"/>
              <a:t>Сказка о попе и работнике его </a:t>
            </a:r>
            <a:r>
              <a:rPr lang="ru-RU" sz="3600" b="1" dirty="0" err="1"/>
              <a:t>Балде</a:t>
            </a:r>
            <a:r>
              <a:rPr lang="ru-RU" sz="3600" b="1" dirty="0"/>
              <a:t>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78987"/>
            <a:ext cx="4608512" cy="561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4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78.media.tumblr.com/ec7bef78b892189e6df232c265b10174/tumblr_ovkf171DBC1sw9neuo1_1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5077480" cy="589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72066" y="1071546"/>
            <a:ext cx="40719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shkin" pitchFamily="2" charset="0"/>
              </a:rPr>
              <a:t>Александр Сергеевич Пушкин</a:t>
            </a:r>
          </a:p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shkin" pitchFamily="2" charset="0"/>
              </a:rPr>
              <a:t>(1799-1837)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ushkin" pitchFamily="2" charset="0"/>
              </a:rPr>
              <a:t>великий русский поэт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ushki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6672"/>
            <a:ext cx="4464496" cy="591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0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	«Сказка о мёртвой царевне и семи богатырях»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12520"/>
            <a:ext cx="4248472" cy="571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7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8519"/>
            <a:ext cx="4536504" cy="616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4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4000" b="1" dirty="0"/>
              <a:t>«Сказка о золотом петушке»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96526"/>
            <a:ext cx="4064918" cy="562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lampa.ru/wp-content/uploads/2016/09/4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953000" cy="6457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357818" y="1571612"/>
            <a:ext cx="37861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+mj-lt"/>
              </a:rPr>
              <a:t>А.С. Пушкин родился 6 июня 1799 года в Москве.</a:t>
            </a:r>
            <a:endParaRPr lang="ru-RU" sz="4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7673"/>
            <a:ext cx="3316610" cy="51897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яковлева арина родионов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59" y="260648"/>
            <a:ext cx="3103574" cy="3947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68" y="4919008"/>
            <a:ext cx="6916196" cy="1938992"/>
          </a:xfrm>
          <a:custGeom>
            <a:avLst/>
            <a:gdLst>
              <a:gd name="connsiteX0" fmla="*/ 0 w 3830844"/>
              <a:gd name="connsiteY0" fmla="*/ 0 h 4401205"/>
              <a:gd name="connsiteX1" fmla="*/ 3830844 w 3830844"/>
              <a:gd name="connsiteY1" fmla="*/ 0 h 4401205"/>
              <a:gd name="connsiteX2" fmla="*/ 3830844 w 3830844"/>
              <a:gd name="connsiteY2" fmla="*/ 4401205 h 4401205"/>
              <a:gd name="connsiteX3" fmla="*/ 0 w 3830844"/>
              <a:gd name="connsiteY3" fmla="*/ 4401205 h 4401205"/>
              <a:gd name="connsiteX4" fmla="*/ 0 w 3830844"/>
              <a:gd name="connsiteY4" fmla="*/ 0 h 4401205"/>
              <a:gd name="connsiteX0" fmla="*/ 0 w 3830844"/>
              <a:gd name="connsiteY0" fmla="*/ 0 h 4401205"/>
              <a:gd name="connsiteX1" fmla="*/ 3830844 w 3830844"/>
              <a:gd name="connsiteY1" fmla="*/ 0 h 4401205"/>
              <a:gd name="connsiteX2" fmla="*/ 2578436 w 3830844"/>
              <a:gd name="connsiteY2" fmla="*/ 2384516 h 4401205"/>
              <a:gd name="connsiteX3" fmla="*/ 3830844 w 3830844"/>
              <a:gd name="connsiteY3" fmla="*/ 4401205 h 4401205"/>
              <a:gd name="connsiteX4" fmla="*/ 0 w 3830844"/>
              <a:gd name="connsiteY4" fmla="*/ 4401205 h 4401205"/>
              <a:gd name="connsiteX5" fmla="*/ 0 w 3830844"/>
              <a:gd name="connsiteY5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0844" h="4401205">
                <a:moveTo>
                  <a:pt x="0" y="0"/>
                </a:moveTo>
                <a:lnTo>
                  <a:pt x="3830844" y="0"/>
                </a:lnTo>
                <a:cubicBezTo>
                  <a:pt x="3831246" y="642439"/>
                  <a:pt x="2578034" y="1742077"/>
                  <a:pt x="2578436" y="2384516"/>
                </a:cubicBezTo>
                <a:lnTo>
                  <a:pt x="3830844" y="4401205"/>
                </a:lnTo>
                <a:lnTo>
                  <a:pt x="0" y="4401205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r>
              <a:rPr lang="ru-RU" sz="4000" dirty="0" smtClean="0"/>
              <a:t>Воспитанием Александра Пушкина  занималась няня – Яковлева Арина Родионовна.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38842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0362" y="692696"/>
            <a:ext cx="38536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 1811 по 1817 год Пушкин учился в Царскосельском лицее.</a:t>
            </a:r>
            <a:endParaRPr lang="ru-RU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556792"/>
            <a:ext cx="83529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Учебный год в Царскосельском лицее продолжался 11 месяцев</a:t>
            </a:r>
          </a:p>
          <a:p>
            <a:r>
              <a:rPr lang="ru-RU" sz="4000" dirty="0" smtClean="0"/>
              <a:t>с 1 августа по 1 июня.</a:t>
            </a:r>
          </a:p>
          <a:p>
            <a:r>
              <a:rPr lang="ru-RU" sz="4000" dirty="0" smtClean="0"/>
              <a:t>Лицей был закрытым учебным заведением. В течении всего периода обучения воспитанники не имели права покидать пределов Царского Села.</a:t>
            </a:r>
            <a:endParaRPr lang="ru-RU" sz="4000" dirty="0"/>
          </a:p>
        </p:txBody>
      </p:sp>
      <p:pic>
        <p:nvPicPr>
          <p:cNvPr id="10242" name="Picture 2" descr="Картинки по запросу лицей пушк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2138"/>
            <a:ext cx="4877462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2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0743"/>
            <a:ext cx="5452861" cy="3631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33" y="3933056"/>
            <a:ext cx="8808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Первый стих </a:t>
            </a:r>
            <a:r>
              <a:rPr lang="ru-RU" sz="4000" dirty="0" smtClean="0"/>
              <a:t>Пушкина</a:t>
            </a:r>
          </a:p>
          <a:p>
            <a:pPr algn="ctr"/>
            <a:r>
              <a:rPr lang="ru-RU" sz="4000" dirty="0" smtClean="0"/>
              <a:t>«К </a:t>
            </a:r>
            <a:r>
              <a:rPr lang="ru-RU" sz="4000" dirty="0"/>
              <a:t>другу-стихотворцу» выходит в печать в 1814 году, </a:t>
            </a:r>
            <a:r>
              <a:rPr lang="ru-RU" sz="4000" dirty="0" smtClean="0"/>
              <a:t>когда</a:t>
            </a:r>
          </a:p>
          <a:p>
            <a:pPr algn="ctr"/>
            <a:r>
              <a:rPr lang="ru-RU" sz="4000" dirty="0" smtClean="0"/>
              <a:t>Александру </a:t>
            </a:r>
            <a:r>
              <a:rPr lang="ru-RU" sz="4000" dirty="0"/>
              <a:t>было всего 15 лет.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440" y="764704"/>
            <a:ext cx="8856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/>
              <a:t>Как и все поэты, Александр Сергеевич Пушкин был эмоциональным и остро переживал любые несправедливые явления. Его политическая </a:t>
            </a:r>
            <a:r>
              <a:rPr lang="ru-RU" sz="4000" dirty="0" smtClean="0"/>
              <a:t>лирика не понравилась императору Александру I. Пушкина </a:t>
            </a:r>
            <a:r>
              <a:rPr lang="ru-RU" sz="4000" dirty="0"/>
              <a:t>увольняют со службы и ссылают в село Михайловское. Там он живет в 1824-1826 годы.</a:t>
            </a:r>
          </a:p>
        </p:txBody>
      </p:sp>
      <p:pic>
        <p:nvPicPr>
          <p:cNvPr id="1028" name="Picture 4" descr="Картинки по запросу михайловско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65068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пушкин и гончар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1"/>
            <a:ext cx="4761736" cy="647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420888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/>
              <a:t>18 февраля </a:t>
            </a:r>
            <a:r>
              <a:rPr lang="ru-RU" sz="4000" dirty="0" smtClean="0"/>
              <a:t>1831 </a:t>
            </a:r>
            <a:r>
              <a:rPr lang="ru-RU" sz="4000" dirty="0"/>
              <a:t>года Пушкин </a:t>
            </a:r>
            <a:r>
              <a:rPr lang="ru-RU" sz="4000" dirty="0" smtClean="0"/>
              <a:t>венчается с Натальей Гончаровой в </a:t>
            </a:r>
            <a:r>
              <a:rPr lang="ru-RU" sz="4000" dirty="0"/>
              <a:t>Москве.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5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329</Words>
  <Application>Microsoft Office PowerPoint</Application>
  <PresentationFormat>Экран (4:3)</PresentationFormat>
  <Paragraphs>43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User</cp:lastModifiedBy>
  <cp:revision>13</cp:revision>
  <dcterms:created xsi:type="dcterms:W3CDTF">2018-03-12T13:32:01Z</dcterms:created>
  <dcterms:modified xsi:type="dcterms:W3CDTF">2019-11-27T09:54:27Z</dcterms:modified>
</cp:coreProperties>
</file>