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3" r:id="rId3"/>
    <p:sldId id="259" r:id="rId4"/>
    <p:sldId id="260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2357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357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97174F-9F96-4D06-981B-2B16D2E1DCC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69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C7C19-3593-4F1C-A1FD-16BB2A3A503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0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74FF2-5B87-4A8C-8D80-1979E6B74BB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795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099BE-3A67-48DF-A1B6-F767931DB5B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593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FA0F0-4AA5-4A29-AA7F-8CA6C9E5292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52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05F94-D80E-4F42-8997-756D59080DD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89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4EF98-598B-438E-8464-4C477C63F5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517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D7F82-BF1D-4FD0-A487-EFC32CC28BB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58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FCA7F-8D3F-4069-9B18-6EE2032A0AB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34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2D120-8513-4A5D-B178-09AAC2D4B9A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88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782B8-AC4B-472C-BE06-45C2B15C228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7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C4525-80CC-4321-9A01-5BCF5294109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E082C-732F-43FB-82D7-A83790AE23D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53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6DA6E-E472-4EFD-A980-518C53E56F4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45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253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53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53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53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53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53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53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53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54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54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54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54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54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54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54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2254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5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5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55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55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36FCA0-7160-4787-B30C-CD4226DF911A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8405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836712"/>
            <a:ext cx="8137599" cy="1816001"/>
          </a:xfrm>
        </p:spPr>
        <p:txBody>
          <a:bodyPr/>
          <a:lstStyle/>
          <a:p>
            <a:pPr eaLnBrk="1" hangingPunct="1">
              <a:defRPr/>
            </a:pPr>
            <a:r>
              <a:rPr lang="ru-RU" sz="11900" dirty="0" smtClean="0"/>
              <a:t>Баклажан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71738" y="3356992"/>
            <a:ext cx="4200525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43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Баклажан-это овощ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45401" y="2339175"/>
            <a:ext cx="523717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914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836712"/>
            <a:ext cx="8352928" cy="4320480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2400" dirty="0" smtClean="0"/>
              <a:t>	В </a:t>
            </a:r>
            <a:r>
              <a:rPr lang="ru-RU" sz="2400" dirty="0"/>
              <a:t>диком виде баклажан произрастал в восточной Индии, но уже более 1500 лет назад был окультурен и выращивался в Китае и в </a:t>
            </a:r>
            <a:r>
              <a:rPr lang="ru-RU" sz="2400" dirty="0" smtClean="0"/>
              <a:t>европейском </a:t>
            </a:r>
            <a:r>
              <a:rPr lang="ru-RU" sz="2400" dirty="0"/>
              <a:t>средиземноморье .  </a:t>
            </a:r>
            <a:br>
              <a:rPr lang="ru-RU" sz="2400" dirty="0"/>
            </a:br>
            <a:r>
              <a:rPr lang="ru-RU" sz="2400" dirty="0" smtClean="0"/>
              <a:t>	Перезревшие </a:t>
            </a:r>
            <a:r>
              <a:rPr lang="ru-RU" sz="2400" dirty="0"/>
              <a:t>баклажаны не рекомендуется употреблять в пищу. </a:t>
            </a:r>
            <a:br>
              <a:rPr lang="ru-RU" sz="2400" dirty="0"/>
            </a:br>
            <a:r>
              <a:rPr lang="ru-RU" sz="2400" dirty="0"/>
              <a:t>В пищу используются молодые </a:t>
            </a:r>
            <a:r>
              <a:rPr lang="ru-RU" sz="2400" dirty="0" smtClean="0"/>
              <a:t>плоды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в фазе технической спелости.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Также </a:t>
            </a:r>
            <a:r>
              <a:rPr lang="ru-RU" sz="2400" dirty="0"/>
              <a:t>не стоит употреблять в пищу сырые баклажаны.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2053" name="Picture 5" descr="1205586324_vegetables-copy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20"/>
          <a:stretch/>
        </p:blipFill>
        <p:spPr bwMode="auto">
          <a:xfrm>
            <a:off x="899592" y="4725144"/>
            <a:ext cx="3948090" cy="205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70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836712"/>
            <a:ext cx="8388424" cy="4536504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3200" dirty="0"/>
              <a:t>Относится к группе овощей  Паслёновых. Плоды баклажана содержат соли кальция, фосфора, железа и большое количество витаминов группы В. Этот овощ богат клетчаткой,    которая играет важную роль в работе нашего организма.</a:t>
            </a:r>
            <a:br>
              <a:rPr lang="ru-RU" sz="3200" dirty="0"/>
            </a:br>
            <a:r>
              <a:rPr lang="ru-RU" sz="3200" dirty="0"/>
              <a:t>А также содержит:</a:t>
            </a:r>
            <a:br>
              <a:rPr lang="ru-RU" sz="3200" dirty="0"/>
            </a:br>
            <a:r>
              <a:rPr lang="ru-RU" sz="3200" dirty="0"/>
              <a:t>Сухих веществ 7,1-1%</a:t>
            </a:r>
            <a:br>
              <a:rPr lang="ru-RU" sz="3200" dirty="0"/>
            </a:br>
            <a:r>
              <a:rPr lang="ru-RU" sz="3200" dirty="0"/>
              <a:t>Сахаров 2,72-4%</a:t>
            </a:r>
            <a:br>
              <a:rPr lang="ru-RU" sz="3200" dirty="0"/>
            </a:br>
            <a:r>
              <a:rPr lang="ru-RU" sz="3200" dirty="0"/>
              <a:t>Белков 0,6-1,4%</a:t>
            </a:r>
            <a:br>
              <a:rPr lang="ru-RU" sz="3200" dirty="0"/>
            </a:br>
            <a:r>
              <a:rPr lang="ru-RU" sz="3200" dirty="0"/>
              <a:t>Жиров 0,1-0,4%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sz="quarter" idx="1"/>
          </p:nvPr>
        </p:nvSpPr>
        <p:spPr>
          <a:xfrm>
            <a:off x="3563888" y="2924944"/>
            <a:ext cx="4208512" cy="2713856"/>
          </a:xfrm>
        </p:spPr>
        <p:txBody>
          <a:bodyPr/>
          <a:lstStyle/>
          <a:p>
            <a:pPr algn="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47" y="3717032"/>
            <a:ext cx="4206875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05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2"/>
            <a:ext cx="8229600" cy="3007171"/>
          </a:xfrm>
        </p:spPr>
        <p:txBody>
          <a:bodyPr/>
          <a:lstStyle/>
          <a:p>
            <a:r>
              <a:rPr lang="ru-RU" sz="2400" dirty="0" smtClean="0"/>
              <a:t>Баклажаны активно используются в кулинарии многих стран мира. Их варят, жарят, запекают, тушат, готовят на гриле, используют для приготовления баклажанных салатов и икры. </a:t>
            </a:r>
            <a:br>
              <a:rPr lang="ru-RU" sz="2400" dirty="0" smtClean="0"/>
            </a:br>
            <a:r>
              <a:rPr lang="ru-RU" sz="2400" dirty="0" smtClean="0"/>
              <a:t>Баклажан также являются ценным видом овощного сырья для консервной промышленности (баклажанная икра и др.). </a:t>
            </a:r>
            <a:br>
              <a:rPr lang="ru-RU" sz="2400" dirty="0" smtClean="0"/>
            </a:br>
            <a:r>
              <a:rPr lang="ru-RU" sz="2400" dirty="0" smtClean="0"/>
              <a:t>Плоды варят, жарят, тушат, маринуют и т.д.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17032"/>
            <a:ext cx="3462828" cy="289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299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Баклажанная икра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Вот так чудо в новом роде:</a:t>
            </a:r>
          </a:p>
          <a:p>
            <a:pPr marL="0" indent="0">
              <a:buNone/>
            </a:pPr>
            <a:r>
              <a:rPr lang="ru-RU" dirty="0" smtClean="0"/>
              <a:t>Рыбы  нет на огороде,</a:t>
            </a:r>
          </a:p>
          <a:p>
            <a:pPr marL="0" indent="0">
              <a:buNone/>
            </a:pPr>
            <a:r>
              <a:rPr lang="ru-RU" dirty="0" smtClean="0"/>
              <a:t>И икру добыли,</a:t>
            </a:r>
          </a:p>
          <a:p>
            <a:pPr marL="0" indent="0">
              <a:buNone/>
            </a:pPr>
            <a:r>
              <a:rPr lang="ru-RU" dirty="0" smtClean="0"/>
              <a:t>В банки разложили</a:t>
            </a:r>
          </a:p>
          <a:p>
            <a:pPr marL="0" indent="0">
              <a:buNone/>
            </a:pPr>
            <a:r>
              <a:rPr lang="ru-RU" dirty="0" smtClean="0"/>
              <a:t>Баклажанная икра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62" r="-6667" b="6391"/>
          <a:stretch/>
        </p:blipFill>
        <p:spPr bwMode="auto">
          <a:xfrm>
            <a:off x="755576" y="4727274"/>
            <a:ext cx="8064896" cy="172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428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Автотранспорт цвета баклажан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9061" y="2573429"/>
            <a:ext cx="5005717" cy="326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11375" y="2705230"/>
            <a:ext cx="4987961" cy="29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200334"/>
      </p:ext>
    </p:extLst>
  </p:cSld>
  <p:clrMapOvr>
    <a:masterClrMapping/>
  </p:clrMapOvr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95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Клен</vt:lpstr>
      <vt:lpstr>Баклажан</vt:lpstr>
      <vt:lpstr>Баклажан-это овощ</vt:lpstr>
      <vt:lpstr> В диком виде баклажан произрастал в восточной Индии, но уже более 1500 лет назад был окультурен и выращивался в Китае и в европейском средиземноморье .    Перезревшие баклажаны не рекомендуется употреблять в пищу.  В пищу используются молодые плоды  в фазе технической спелости.  Также не стоит употреблять в пищу сырые баклажаны.  </vt:lpstr>
      <vt:lpstr>Относится к группе овощей  Паслёновых. Плоды баклажана содержат соли кальция, фосфора, железа и большое количество витаминов группы В. Этот овощ богат клетчаткой,    которая играет важную роль в работе нашего организма. А также содержит: Сухих веществ 7,1-1% Сахаров 2,72-4% Белков 0,6-1,4% Жиров 0,1-0,4%   </vt:lpstr>
      <vt:lpstr>Баклажаны активно используются в кулинарии многих стран мира. Их варят, жарят, запекают, тушат, готовят на гриле, используют для приготовления баклажанных салатов и икры.  Баклажан также являются ценным видом овощного сырья для консервной промышленности (баклажанная икра и др.).  Плоды варят, жарят, тушат, маринуют и т.д.</vt:lpstr>
      <vt:lpstr>Баклажанная икра </vt:lpstr>
      <vt:lpstr>Автотранспорт цвета баклажан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Баклажан</dc:title>
  <dc:creator>User</dc:creator>
  <cp:lastModifiedBy>User</cp:lastModifiedBy>
  <cp:revision>4</cp:revision>
  <dcterms:created xsi:type="dcterms:W3CDTF">2016-09-29T13:25:52Z</dcterms:created>
  <dcterms:modified xsi:type="dcterms:W3CDTF">2016-09-30T07:48:34Z</dcterms:modified>
</cp:coreProperties>
</file>