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1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3528392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Отчет по реализации коррекционного </a:t>
            </a:r>
            <a:r>
              <a:rPr lang="ru-RU" sz="3200" b="1" dirty="0" smtClean="0"/>
              <a:t>курса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b="1" dirty="0" smtClean="0"/>
              <a:t>СЕНСОРНОЕ РАЗВИТИЕ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400" b="1" dirty="0" smtClean="0"/>
              <a:t>подготовила учитель-дефектолог Гарматина О.А.</a:t>
            </a:r>
            <a:br>
              <a:rPr lang="ru-RU" sz="1400" b="1" dirty="0" smtClean="0"/>
            </a:br>
            <a:r>
              <a:rPr lang="ru-RU" sz="1400" b="1" dirty="0" smtClean="0"/>
              <a:t>2018/2019 учебный год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0"/>
          <a:ext cx="8715404" cy="6725978"/>
        </p:xfrm>
        <a:graphic>
          <a:graphicData uri="http://schemas.openxmlformats.org/drawingml/2006/table">
            <a:tbl>
              <a:tblPr/>
              <a:tblGrid>
                <a:gridCol w="1000132"/>
                <a:gridCol w="2428892"/>
                <a:gridCol w="2571768"/>
                <a:gridCol w="2714612"/>
              </a:tblGrid>
              <a:tr h="1631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Ф.И. ученика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Направления работы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Сенсорное развитие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Сенсомоторное развитие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Предметно-практическая деятельность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62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latin typeface="Times New Roman"/>
                          <a:ea typeface="Calibri"/>
                          <a:cs typeface="Times New Roman"/>
                        </a:rPr>
                        <a:t>Семенова Е.</a:t>
                      </a:r>
                      <a:endParaRPr lang="ru-RU" sz="14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>
                          <a:latin typeface="Times New Roman"/>
                          <a:ea typeface="Calibri"/>
                          <a:cs typeface="Times New Roman"/>
                        </a:rPr>
                        <a:t>Ра</a:t>
                      </a: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звитие зрительного восприятия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Дидактический материал «Формы» (круг, квадрат, треугольник, прямоугольник) 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«Найди пару», «Найди такой же»,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«Подбери по цвету»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«Подбери по форме»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Блоки </a:t>
                      </a: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Дьенеша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Дидактическая игра «</a:t>
                      </a: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Большой-средний-маленький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Сопоставления отдельных параметров предметов </a:t>
                      </a:r>
                      <a:r>
                        <a:rPr lang="ru-RU" sz="1200" i="1" baseline="0" dirty="0">
                          <a:latin typeface="Times New Roman"/>
                          <a:ea typeface="Calibri"/>
                          <a:cs typeface="Times New Roman"/>
                        </a:rPr>
                        <a:t>(по длине, ширине, высоте).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«Найди отличия»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 Так бывает»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Ориентировка на листе бумаги 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Развитие мелкой моторики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Пальчиковая гимнастика с речевым сопровождением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Развитие навыков владения письменными принадлежностями. 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Застегивание, расстегивание молнии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«Шнуровка»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Сортировка мелких предметов по цвету, размеру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Соединение колец в цепочку.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Упражнения на расслабление и снятие мышечных зажимов.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«Лягушата»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«Прищепки»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Действия с материалами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Отщипывание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крупных/мелких кусочков пластилина; размазывание по плоской поверхности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Игры с сыпучим материалом: крупы (</a:t>
                      </a: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полный-пустой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aseline="0" dirty="0" err="1">
                          <a:latin typeface="Times New Roman"/>
                          <a:ea typeface="Calibri"/>
                          <a:cs typeface="Times New Roman"/>
                        </a:rPr>
                        <a:t>много-мало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, столько же) 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счетного материала (палочки, мелкие игрушки, камешки разной величины, геометрические формы) «Сосчитай-ка»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Наматывание материала (бельевая веревка, шпагат, шерстяные нитки, шнур</a:t>
                      </a:r>
                      <a:r>
                        <a:rPr lang="ru-RU" sz="1000" baseline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Развитие слухового восприятия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Различение звуков окружающей среды 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«Что стучит, что звучит»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Нахождение одинаковых по звучанию объектов.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Имитация криков животных.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«Начинай когда услышишь»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b="1" baseline="0" dirty="0" err="1">
                          <a:latin typeface="Times New Roman"/>
                          <a:ea typeface="Calibri"/>
                          <a:cs typeface="Times New Roman"/>
                        </a:rPr>
                        <a:t>графомоторных</a:t>
                      </a: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 навыков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Рисование прямых линий простым карандашом/ручкой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Обводка по трафарету (фигуры, овощи, фрукты)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44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Закрашивание цветными карандашами готовых изображений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азвитие крупной моторики 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Броски в цель.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Пускание мыльных пузырей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Бросание мяча двумя руками (от груди) 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Ловля мяча на уровне груди (на уровне колен, над головой).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Игры с воздушным шаром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Перекатывание предметов на поверхности стола (пола)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Развитие восприятие вкуса и запаха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Запах приятный - неприятный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Различение по вкусу: горький -сладкий, кислый – соленый; соотнесение продуктов со вкусовыми качествами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Запах апельсина, лимона, туалетного, хозяйственного мыла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b="1" baseline="0" dirty="0" err="1">
                          <a:latin typeface="Times New Roman"/>
                          <a:ea typeface="Calibri"/>
                          <a:cs typeface="Times New Roman"/>
                        </a:rPr>
                        <a:t>общеучебных</a:t>
                      </a: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 навыков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Дидактическая игра «В гостях у месяцев», «Календарь природы» «Определи время по часам»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«Весы»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Прописи цифр, букв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Игра «Конфетки и монетки</a:t>
                      </a:r>
                      <a:r>
                        <a:rPr lang="ru-RU" sz="1000" baseline="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0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Действия с предметами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Нанизывание предметов на стержень 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Игры с крупной мозаикой, крупным конструктором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«Разрезные картинки»,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 «Собери сказку»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«Календарь природы»</a:t>
                      </a:r>
                      <a:endParaRPr lang="ru-RU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500043"/>
            <a:ext cx="8643998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 как средства общения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вступает в контакт, поддерживает и завершать его, использует невербальные и вербальные средства, соблюдает общепринятые правила общения;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использует усвоенный словарный и фразовый материал в коммуникативных ситуациях;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Выполняет простые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зрительного восприятия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различает и сравнивает предметы по цвету, форме, величине;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различает, сравнивает и преобразовывает множества (один – много, большой – маленький)</a:t>
            </a:r>
          </a:p>
          <a:p>
            <a:pPr algn="ctr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Развитие слухового восприятия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соотносит звук с его источником.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находит одинаковые по звучанию объекты.</a:t>
            </a:r>
          </a:p>
          <a:p>
            <a:pPr lvl="0"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 ПОМОЩЬЮ</a:t>
            </a:r>
          </a:p>
          <a:p>
            <a:pPr algn="ctr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Развитие крупной и мелкой моторики, </a:t>
            </a:r>
            <a:r>
              <a:rPr lang="ru-RU" sz="1400" b="1" i="1" u="sng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навыков (с помощью)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выполняет движения  по образцу, по слову-сигналу;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нанизывает предметы (шары, кольца, крупные бусины на стержень (нить)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производит движения с произнесением текста  </a:t>
            </a:r>
          </a:p>
          <a:p>
            <a:pPr algn="ctr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Выполнение действий с предметами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захватывает, удерживает, отпускать предметы (шарики, кубики, мелкие игрушки);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встряхивает, сортирует предметы (пуговицы, бутылочки с крупой)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нажимает на предмет (пальцем), кистью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сжимает предметы  пальцами (прищепки)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вынимает предметы из емкости; складывает предметы в емкость; перекладывает предметы из одной емкости в другую;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вставляет предметы в отверстия (одинаковые стаканчики, мозаика)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выполняет упражнения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самомассажу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показу взрослого;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удерживает в руке карандаш,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выполнять обводку по трафарету, штриховку в различных направлениях;</a:t>
            </a: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344484" cy="325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610817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92704" cy="3069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09020"/>
            <a:ext cx="4379979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50" y="345212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31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3F3F3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596</Words>
  <Application>Microsoft Office PowerPoint</Application>
  <PresentationFormat>Экран (4:3)</PresentationFormat>
  <Paragraphs>94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Rod</vt:lpstr>
      <vt:lpstr>Times New Roman</vt:lpstr>
      <vt:lpstr>Wingdings</vt:lpstr>
      <vt:lpstr>Тема Office</vt:lpstr>
      <vt:lpstr>Отчет по реализации коррекционного курса «СЕНСОРНОЕ РАЗВИТИЕ»   подготовила учитель-дефектолог Гарматина О.А. 2018/2019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Ольга</cp:lastModifiedBy>
  <cp:revision>67</cp:revision>
  <dcterms:created xsi:type="dcterms:W3CDTF">2015-05-03T06:58:13Z</dcterms:created>
  <dcterms:modified xsi:type="dcterms:W3CDTF">2021-12-02T04:13:03Z</dcterms:modified>
</cp:coreProperties>
</file>