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8" r:id="rId6"/>
    <p:sldId id="260" r:id="rId7"/>
    <p:sldId id="264" r:id="rId8"/>
    <p:sldId id="261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28800"/>
            <a:ext cx="7175351" cy="329665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/>
              <a:t>Всякое </a:t>
            </a:r>
            <a:r>
              <a:rPr lang="ru-RU" sz="6600" i="1" dirty="0" smtClean="0"/>
              <a:t>уменье  трудом </a:t>
            </a:r>
            <a:r>
              <a:rPr lang="ru-RU" sz="6600" i="1" dirty="0"/>
              <a:t>даётся</a:t>
            </a:r>
          </a:p>
        </p:txBody>
      </p:sp>
      <p:pic>
        <p:nvPicPr>
          <p:cNvPr id="1026" name="Picture 2" descr="D:\Библиотека Школа 6\Новая папка\картинки\Смайлики2\Копия 36_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37407"/>
            <a:ext cx="7524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Библиотека Школа 6\Новая папка\картинки\Смайлики2\36_2_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23107"/>
            <a:ext cx="95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Библиотека Школа 6\Новая папка\картинки\Смайлики2\36_2_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5779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8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8777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 за внимание!!!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18478"/>
            <a:ext cx="7556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3015"/>
            <a:ext cx="10493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98097"/>
            <a:ext cx="9572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74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908720"/>
            <a:ext cx="6512511" cy="46064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Наш девиз! 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/>
              <a:t>Люди разных профессий – мастера своего дела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 descr="Картинки по запросу оборудование для шить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4574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столярное дел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7433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младший обслуживающий персона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9926"/>
            <a:ext cx="1872208" cy="191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4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08" y="42930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5825"/>
            <a:ext cx="51663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Столярное дело</a:t>
            </a:r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 descr="Картинки по запросу столярное дел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502024" cy="394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37845"/>
            <a:ext cx="5121027" cy="340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9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6206" y="476673"/>
            <a:ext cx="5110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Швейное дело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658"/>
            <a:ext cx="2232248" cy="29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30" y="1783791"/>
            <a:ext cx="3247048" cy="26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8" y="3645024"/>
            <a:ext cx="3524577" cy="27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9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16126"/>
          <a:stretch/>
        </p:blipFill>
        <p:spPr bwMode="auto">
          <a:xfrm>
            <a:off x="928255" y="706582"/>
            <a:ext cx="6565836" cy="15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622945" cy="246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15186"/>
            <a:ext cx="3898427" cy="287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53" y="4991115"/>
            <a:ext cx="28098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3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12743"/>
            <a:ext cx="6512511" cy="475046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Рыболовство </a:t>
            </a:r>
            <a:r>
              <a:rPr lang="ru-RU" sz="3600" dirty="0"/>
              <a:t>и </a:t>
            </a:r>
            <a:r>
              <a:rPr lang="ru-RU" sz="3600" dirty="0" smtClean="0"/>
              <a:t>охота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Картинки по запросу рыболовство и охо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336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рыболовство и охо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5726"/>
            <a:ext cx="2736304" cy="18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рыболовство и охот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46571"/>
            <a:ext cx="2448272" cy="308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рыболовство и охот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33422"/>
            <a:ext cx="2664296" cy="191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рыболовство и охот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9986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88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Младший обслуживающий персонал (МОП) </a:t>
            </a:r>
          </a:p>
        </p:txBody>
      </p:sp>
      <p:pic>
        <p:nvPicPr>
          <p:cNvPr id="4" name="Рисунок 3" descr="Картинки по запросу младший обслуживающий персона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832"/>
            <a:ext cx="1368152" cy="175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младший обслуживающий персона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24" y="4440733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младший обслуживающий персона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24" y="205382"/>
            <a:ext cx="17430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младший обслуживающий персонал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20" y="1519832"/>
            <a:ext cx="1346448" cy="175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младший обслуживающий персонал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8644"/>
            <a:ext cx="1198669" cy="194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младший обслуживающий персонал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0733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младший обслуживающий персонал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38" y="2528900"/>
            <a:ext cx="1793533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cool83.narod.ru/images/razd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68" y="4149838"/>
            <a:ext cx="1415121" cy="196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encrypted-tbn0.gstatic.com/images?q=tbn:ANd9GcQwYfVff6yIRy3Bim6G0Zq0e9n4CgFV0LPEmwxYKKLLkt1M2kNkCqU_PU9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1" y="3006838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ртинки по запросу кухонный рабочий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211569"/>
            <a:ext cx="824782" cy="118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09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62579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Уборщик(</a:t>
            </a:r>
            <a:r>
              <a:rPr lang="ru-RU" sz="3600" b="1" dirty="0" err="1" smtClean="0"/>
              <a:t>ца</a:t>
            </a:r>
            <a:r>
              <a:rPr lang="ru-RU" sz="3600" b="1" dirty="0" smtClean="0"/>
              <a:t>)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b="1" dirty="0" smtClean="0"/>
              <a:t>Дворник  </a:t>
            </a:r>
            <a:r>
              <a:rPr lang="ru-RU" sz="3600" dirty="0" smtClean="0"/>
              <a:t>    </a:t>
            </a:r>
            <a:r>
              <a:rPr lang="ru-RU" sz="3600" b="1" dirty="0" smtClean="0"/>
              <a:t> Сиделка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" name="Рисунок 2" descr="Картинки по запросу младший обслуживающий персона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4109" y="1141569"/>
            <a:ext cx="1921170" cy="164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encrypted-tbn0.gstatic.com/images?q=tbn:ANd9GcQwYfVff6yIRy3Bim6G0Zq0e9n4CgFV0LPEmwxYKKLLkt1M2kNkCqU_PU9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6" y="1124744"/>
            <a:ext cx="1421516" cy="160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сидел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26" y="4118366"/>
            <a:ext cx="2206309" cy="240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ухонный рабочи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84" y="4487697"/>
            <a:ext cx="260032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796137" y="386104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Кухонный рабочий </a:t>
            </a:r>
          </a:p>
        </p:txBody>
      </p:sp>
      <p:pic>
        <p:nvPicPr>
          <p:cNvPr id="8" name="Рисунок 7" descr="Картинки по запросу младший обслуживающий персонал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77" y="2018866"/>
            <a:ext cx="1943052" cy="15335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148064" y="1019344"/>
            <a:ext cx="3365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Мойщик посуды</a:t>
            </a:r>
          </a:p>
        </p:txBody>
      </p:sp>
      <p:pic>
        <p:nvPicPr>
          <p:cNvPr id="11" name="Рисунок 10" descr="Картинки по запросу дворни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7" y="4118365"/>
            <a:ext cx="2619375" cy="2121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8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F:\SDHC\DCIM\100MSDCF\DSC0004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1711" r="9543"/>
          <a:stretch>
            <a:fillRect/>
          </a:stretch>
        </p:blipFill>
        <p:spPr bwMode="auto">
          <a:xfrm>
            <a:off x="611560" y="2061271"/>
            <a:ext cx="27432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036651" y="2535382"/>
            <a:ext cx="1228076" cy="18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064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Декоративно-прикладное искусство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0" y="4437112"/>
            <a:ext cx="2705011" cy="22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" b="3464"/>
          <a:stretch/>
        </p:blipFill>
        <p:spPr bwMode="auto">
          <a:xfrm>
            <a:off x="4463988" y="1460977"/>
            <a:ext cx="4461886" cy="507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4248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36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Всякое уменье  трудом даётся</vt:lpstr>
      <vt:lpstr>Наш девиз!  « Люди разных профессий – мастера своего дела»</vt:lpstr>
      <vt:lpstr>  </vt:lpstr>
      <vt:lpstr>Презентация PowerPoint</vt:lpstr>
      <vt:lpstr>Презентация PowerPoint</vt:lpstr>
      <vt:lpstr>Рыболовство и охота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Всякое уменье  трудом даётся</dc:title>
  <dc:creator>User</dc:creator>
  <cp:lastModifiedBy>User</cp:lastModifiedBy>
  <cp:revision>14</cp:revision>
  <dcterms:created xsi:type="dcterms:W3CDTF">2016-05-03T08:37:06Z</dcterms:created>
  <dcterms:modified xsi:type="dcterms:W3CDTF">2016-05-12T04:09:24Z</dcterms:modified>
</cp:coreProperties>
</file>