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0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(1769-1844)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Иван Андреевич Крылов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/>
          <a:stretch/>
        </p:blipFill>
        <p:spPr bwMode="auto">
          <a:xfrm>
            <a:off x="3444536" y="548679"/>
            <a:ext cx="1775536" cy="29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«Чем кумушек считать трудиться,</a:t>
            </a:r>
          </a:p>
          <a:p>
            <a:r>
              <a:rPr lang="ru-RU" dirty="0"/>
              <a:t>Не лучше ль на себя, кума, оборотиться</a:t>
            </a:r>
            <a:r>
              <a:rPr lang="ru-RU" dirty="0" smtClean="0"/>
              <a:t>?» («Зеркало  и обезьяна»)</a:t>
            </a:r>
            <a:endParaRPr lang="ru-RU" dirty="0"/>
          </a:p>
          <a:p>
            <a:endParaRPr lang="ru-RU" dirty="0"/>
          </a:p>
          <a:p>
            <a:r>
              <a:rPr lang="ru-RU" dirty="0"/>
              <a:t>«А вы, друзья, как ни садитесь,</a:t>
            </a:r>
          </a:p>
          <a:p>
            <a:r>
              <a:rPr lang="ru-RU" dirty="0"/>
              <a:t>Всё в музыканты не годитесь</a:t>
            </a:r>
            <a:r>
              <a:rPr lang="ru-RU" dirty="0" smtClean="0"/>
              <a:t>». («Квартет»)</a:t>
            </a:r>
            <a:endParaRPr lang="ru-RU" dirty="0"/>
          </a:p>
          <a:p>
            <a:endParaRPr lang="ru-RU" dirty="0"/>
          </a:p>
          <a:p>
            <a:r>
              <a:rPr lang="ru-RU" dirty="0"/>
              <a:t>«За что же, не боясь греха,</a:t>
            </a:r>
          </a:p>
          <a:p>
            <a:r>
              <a:rPr lang="ru-RU" dirty="0"/>
              <a:t>Кукушка хвалит Петуха?</a:t>
            </a:r>
          </a:p>
          <a:p>
            <a:r>
              <a:rPr lang="ru-RU" dirty="0"/>
              <a:t>За то, что хвалит он Кукушку».</a:t>
            </a:r>
          </a:p>
          <a:p>
            <a:r>
              <a:rPr lang="ru-RU" dirty="0" smtClean="0"/>
              <a:t>(«Кукушка и Петух»)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От радости в зобу дыханье спёрло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(«Ворона и лисица»)</a:t>
            </a:r>
          </a:p>
          <a:p>
            <a:endParaRPr lang="ru-RU" dirty="0"/>
          </a:p>
          <a:p>
            <a:r>
              <a:rPr lang="ru-RU" dirty="0"/>
              <a:t>«А Васька слушает да ест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(«Кот и повар»)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5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989"/>
            <a:ext cx="2592288" cy="345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6420"/>
            <a:ext cx="140452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35262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7" y="2852936"/>
            <a:ext cx="4490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Памятник </a:t>
            </a:r>
            <a:r>
              <a:rPr lang="ru-RU" dirty="0" err="1"/>
              <a:t>И.А.Крылову</a:t>
            </a:r>
            <a:r>
              <a:rPr lang="ru-RU" dirty="0"/>
              <a:t> на Патриарших прудах в Москве. Скульпторы </a:t>
            </a:r>
            <a:r>
              <a:rPr lang="ru-RU" dirty="0" err="1"/>
              <a:t>А.А.Древин</a:t>
            </a:r>
            <a:r>
              <a:rPr lang="ru-RU" dirty="0"/>
              <a:t> и </a:t>
            </a:r>
            <a:r>
              <a:rPr lang="ru-RU" dirty="0" err="1"/>
              <a:t>Д.Ю.Митлянский</a:t>
            </a:r>
            <a:r>
              <a:rPr lang="ru-RU" dirty="0"/>
              <a:t>. 1976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17031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</a:t>
            </a:r>
            <a:r>
              <a:rPr lang="ru-RU" dirty="0" err="1" smtClean="0"/>
              <a:t>И.А.Крылову</a:t>
            </a:r>
            <a:r>
              <a:rPr lang="ru-RU" dirty="0" smtClean="0"/>
              <a:t> </a:t>
            </a:r>
            <a:r>
              <a:rPr lang="ru-RU" dirty="0"/>
              <a:t>в Летнем саду в Санкт-Петербурге. Скульптор Г</a:t>
            </a:r>
            <a:r>
              <a:rPr lang="ru-RU" dirty="0" smtClean="0"/>
              <a:t>. </a:t>
            </a:r>
            <a:r>
              <a:rPr lang="ru-RU" dirty="0" err="1" smtClean="0"/>
              <a:t>Клодт</a:t>
            </a:r>
            <a:r>
              <a:rPr lang="ru-RU" dirty="0"/>
              <a:t>. 1855 год.</a:t>
            </a:r>
          </a:p>
        </p:txBody>
      </p:sp>
    </p:spTree>
    <p:extLst>
      <p:ext uri="{BB962C8B-B14F-4D97-AF65-F5344CB8AC3E}">
        <p14:creationId xmlns:p14="http://schemas.microsoft.com/office/powerpoint/2010/main" val="280989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18843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92761"/>
            <a:ext cx="19145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8089"/>
            <a:ext cx="18843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0972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49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6102424" cy="522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Словарь: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Высокопоставленный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Чиновник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Паразитизм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Тунеядство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Мораль</a:t>
            </a:r>
            <a:endParaRPr lang="ru-RU" sz="3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51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97152"/>
            <a:ext cx="7632848" cy="6480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	Это </a:t>
            </a:r>
            <a:r>
              <a:rPr lang="ru-RU" sz="2000" dirty="0"/>
              <a:t>слова из басен Ивана Андреевича </a:t>
            </a:r>
            <a:r>
              <a:rPr lang="ru-RU" sz="2000" dirty="0" smtClean="0"/>
              <a:t>Крылова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великого </a:t>
            </a:r>
            <a:r>
              <a:rPr lang="ru-RU" sz="2000" dirty="0"/>
              <a:t>баснописца.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	</a:t>
            </a:r>
            <a:r>
              <a:rPr lang="ru-RU" sz="2000" dirty="0" smtClean="0"/>
              <a:t>И</a:t>
            </a:r>
            <a:r>
              <a:rPr lang="ru-RU" sz="2000" dirty="0"/>
              <a:t>. А. Крылова называли «дедушка Крылов», выражая своё уважение и любовь к нему.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97352" cy="377760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dirty="0"/>
              <a:t>Знакомы ли вам </a:t>
            </a:r>
            <a:r>
              <a:rPr lang="ru-RU" dirty="0" smtClean="0"/>
              <a:t>такие  выражения?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«Чем кумушек считать трудиться,</a:t>
            </a:r>
          </a:p>
          <a:p>
            <a:pPr marL="45720" indent="0">
              <a:buNone/>
            </a:pPr>
            <a:r>
              <a:rPr lang="ru-RU" dirty="0" smtClean="0"/>
              <a:t>Не </a:t>
            </a:r>
            <a:r>
              <a:rPr lang="ru-RU" dirty="0"/>
              <a:t>лучше ль на себя, кума, оборотиться</a:t>
            </a:r>
            <a:r>
              <a:rPr lang="ru-RU" dirty="0" smtClean="0"/>
              <a:t>?»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«А вы, друзья, как ни садитесь,</a:t>
            </a:r>
          </a:p>
          <a:p>
            <a:pPr marL="45720" indent="0">
              <a:buNone/>
            </a:pPr>
            <a:r>
              <a:rPr lang="ru-RU" dirty="0"/>
              <a:t>Всё в музыканты не годитесь</a:t>
            </a:r>
            <a:r>
              <a:rPr lang="ru-RU" dirty="0" smtClean="0"/>
              <a:t>».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«За что же, не боясь греха,</a:t>
            </a:r>
          </a:p>
          <a:p>
            <a:pPr marL="45720" indent="0">
              <a:buNone/>
            </a:pPr>
            <a:r>
              <a:rPr lang="ru-RU" dirty="0"/>
              <a:t>Кукушка хвалит Петуха?</a:t>
            </a:r>
          </a:p>
          <a:p>
            <a:pPr marL="45720" indent="0">
              <a:buNone/>
            </a:pPr>
            <a:r>
              <a:rPr lang="ru-RU" dirty="0"/>
              <a:t>За то, что хвалит он Кукушку</a:t>
            </a:r>
            <a:r>
              <a:rPr lang="ru-RU" dirty="0" smtClean="0"/>
              <a:t>».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«От радости в зобу дыханье спёрло».</a:t>
            </a:r>
          </a:p>
          <a:p>
            <a:pPr marL="45720" indent="0">
              <a:buNone/>
            </a:pPr>
            <a:r>
              <a:rPr lang="ru-RU" dirty="0"/>
              <a:t>«А Васька слушает да ест».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792413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 </a:t>
            </a:r>
            <a:r>
              <a:rPr lang="ru-RU" dirty="0"/>
              <a:t>детских лет познал И. А. Крылов тяжкий труд: отец  </a:t>
            </a:r>
            <a:r>
              <a:rPr lang="ru-RU" dirty="0" smtClean="0"/>
              <a:t> его умер</a:t>
            </a:r>
            <a:r>
              <a:rPr lang="ru-RU" dirty="0"/>
              <a:t>, когда мальчику исполнилось десять лет, мать </a:t>
            </a:r>
            <a:r>
              <a:rPr lang="ru-RU" dirty="0" smtClean="0"/>
              <a:t>была  </a:t>
            </a:r>
            <a:r>
              <a:rPr lang="ru-RU" dirty="0"/>
              <a:t>женщиной простой, без образования, семья осталась </a:t>
            </a:r>
            <a:r>
              <a:rPr lang="ru-RU" dirty="0" smtClean="0"/>
              <a:t>без  </a:t>
            </a:r>
            <a:r>
              <a:rPr lang="ru-RU" dirty="0"/>
              <a:t>всяких средств к существованию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Призвание </a:t>
            </a:r>
            <a:r>
              <a:rPr lang="ru-RU" dirty="0"/>
              <a:t>к литературному творчеству проявилось у Крылова очень рано. Он начал писать комедии, </a:t>
            </a:r>
            <a:r>
              <a:rPr lang="ru-RU" dirty="0" smtClean="0"/>
              <a:t>привлекавшие </a:t>
            </a:r>
            <a:r>
              <a:rPr lang="ru-RU" dirty="0"/>
              <a:t>внимание занимательностью, и стихи о тихом и </a:t>
            </a:r>
            <a:r>
              <a:rPr lang="ru-RU" dirty="0" smtClean="0"/>
              <a:t>честном </a:t>
            </a:r>
            <a:r>
              <a:rPr lang="ru-RU" dirty="0"/>
              <a:t>счастье для простого человека, а также принимал </a:t>
            </a:r>
            <a:r>
              <a:rPr lang="ru-RU" dirty="0" smtClean="0"/>
              <a:t>участие </a:t>
            </a:r>
            <a:r>
              <a:rPr lang="ru-RU" dirty="0"/>
              <a:t>в издании сатирических журналов.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2016224" cy="275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2160240" cy="272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3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1806 году были напечатаны первые басни И. А. </a:t>
            </a:r>
            <a:r>
              <a:rPr lang="ru-RU" dirty="0" smtClean="0"/>
              <a:t>Крылова</a:t>
            </a:r>
            <a:r>
              <a:rPr lang="ru-RU" dirty="0"/>
              <a:t>, определившие его дальнейший творческий путь. В начале этого же года Крылов переселился в Петербург, где и прожил все последующие годы до самой смерти. Всю свою творческую энергию Крылов отдаёт службе в </a:t>
            </a:r>
            <a:r>
              <a:rPr lang="ru-RU" dirty="0" smtClean="0"/>
              <a:t>Публичной </a:t>
            </a:r>
            <a:r>
              <a:rPr lang="ru-RU" dirty="0"/>
              <a:t>библиотеке и писанию басен.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348881"/>
            <a:ext cx="1800200" cy="26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0946"/>
            <a:ext cx="1749526" cy="262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57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Басни </a:t>
            </a:r>
            <a:r>
              <a:rPr lang="ru-RU" dirty="0"/>
              <a:t>Крылова — это короткие стихотворные рассказы нравоучительного и сатирического характера, включающие в себя житейский смысл и поучения. По басням Крылова можно воссоздать целую эпоху в истории России. </a:t>
            </a:r>
            <a:r>
              <a:rPr lang="ru-RU" dirty="0" smtClean="0"/>
              <a:t>Действующими </a:t>
            </a:r>
            <a:r>
              <a:rPr lang="ru-RU" dirty="0"/>
              <a:t>лицами в баснях Крылова чаще всего выступают звери, насекомые, птицы, действуют в них и люди со </a:t>
            </a:r>
            <a:r>
              <a:rPr lang="ru-RU" dirty="0" smtClean="0"/>
              <a:t>своими </a:t>
            </a:r>
            <a:r>
              <a:rPr lang="ru-RU" dirty="0"/>
              <a:t>характерами и отношениями. Но всегда в басне </a:t>
            </a:r>
            <a:r>
              <a:rPr lang="ru-RU" dirty="0" smtClean="0"/>
              <a:t>заключено </a:t>
            </a:r>
            <a:r>
              <a:rPr lang="ru-RU" dirty="0"/>
              <a:t>поучение — мораль.</a:t>
            </a:r>
          </a:p>
        </p:txBody>
      </p:sp>
      <p:pic>
        <p:nvPicPr>
          <p:cNvPr id="3" name="Picture 2" descr="C:\Users\1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0239"/>
            <a:ext cx="1728192" cy="22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7778"/>
            <a:ext cx="1640706" cy="22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87778"/>
            <a:ext cx="21209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2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6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Одни басни Крылов начинает моралью</a:t>
            </a:r>
            <a:r>
              <a:rPr lang="ru-RU" sz="2800" dirty="0" smtClean="0"/>
              <a:t>:</a:t>
            </a:r>
          </a:p>
          <a:p>
            <a:pPr algn="ctr"/>
            <a:endParaRPr lang="ru-RU" dirty="0"/>
          </a:p>
          <a:p>
            <a:r>
              <a:rPr lang="ru-RU" dirty="0"/>
              <a:t>«Беда, коль пироги начнёт печи сапожник,</a:t>
            </a:r>
          </a:p>
          <a:p>
            <a:r>
              <a:rPr lang="ru-RU" dirty="0"/>
              <a:t>А сапоги тачать пирожник,</a:t>
            </a:r>
          </a:p>
          <a:p>
            <a:r>
              <a:rPr lang="ru-RU" dirty="0"/>
              <a:t>И дело не пойдёт на лад». («Щука и Кот</a:t>
            </a:r>
            <a:r>
              <a:rPr lang="ru-RU" dirty="0" smtClean="0"/>
              <a:t>»)</a:t>
            </a:r>
          </a:p>
          <a:p>
            <a:endParaRPr lang="ru-RU" dirty="0"/>
          </a:p>
          <a:p>
            <a:r>
              <a:rPr lang="ru-RU" dirty="0"/>
              <a:t>«Охотно мы дарим,</a:t>
            </a:r>
          </a:p>
          <a:p>
            <a:r>
              <a:rPr lang="ru-RU" dirty="0"/>
              <a:t>Что нам не надобно самим». («Волк и Лисица</a:t>
            </a:r>
            <a:r>
              <a:rPr lang="ru-RU" dirty="0" smtClean="0"/>
              <a:t>»)</a:t>
            </a:r>
          </a:p>
          <a:p>
            <a:endParaRPr lang="ru-RU" dirty="0"/>
          </a:p>
          <a:p>
            <a:r>
              <a:rPr lang="ru-RU" dirty="0"/>
              <a:t>Другие басни Крылов заканчивает ею:</a:t>
            </a:r>
          </a:p>
          <a:p>
            <a:r>
              <a:rPr lang="ru-RU" dirty="0"/>
              <a:t>«Делом, не сведя конца,</a:t>
            </a:r>
          </a:p>
          <a:p>
            <a:r>
              <a:rPr lang="ru-RU" dirty="0"/>
              <a:t>Не надобно хвалиться». («Синица</a:t>
            </a:r>
            <a:r>
              <a:rPr lang="ru-RU" dirty="0" smtClean="0"/>
              <a:t>»)</a:t>
            </a:r>
          </a:p>
          <a:p>
            <a:endParaRPr lang="ru-RU" dirty="0"/>
          </a:p>
          <a:p>
            <a:r>
              <a:rPr lang="ru-RU" dirty="0"/>
              <a:t>«А я бы повару иному</a:t>
            </a:r>
          </a:p>
          <a:p>
            <a:r>
              <a:rPr lang="ru-RU" dirty="0"/>
              <a:t>Велел на стенке зарубить:</a:t>
            </a:r>
          </a:p>
          <a:p>
            <a:r>
              <a:rPr lang="ru-RU" dirty="0"/>
              <a:t>Чтоб там речей не тратить по-пустому,</a:t>
            </a:r>
          </a:p>
          <a:p>
            <a:r>
              <a:rPr lang="ru-RU" dirty="0"/>
              <a:t>Где нужно власть употребить». («Кот и Повар</a:t>
            </a:r>
            <a:r>
              <a:rPr lang="ru-RU" dirty="0" smtClean="0"/>
              <a:t>»)</a:t>
            </a:r>
          </a:p>
          <a:p>
            <a:endParaRPr lang="ru-RU" dirty="0"/>
          </a:p>
          <a:p>
            <a:r>
              <a:rPr lang="ru-RU" dirty="0"/>
              <a:t>Но иногда мораль заключена в самой басне, и читателю нужно найти её скрытый смысл:</a:t>
            </a:r>
          </a:p>
          <a:p>
            <a:r>
              <a:rPr lang="ru-RU" dirty="0"/>
              <a:t>«У СИЛЬНОГО всегда бессильный виноват». («Волк и </a:t>
            </a:r>
            <a:r>
              <a:rPr lang="ru-RU" dirty="0" smtClean="0"/>
              <a:t>Ягнёнок</a:t>
            </a:r>
            <a:r>
              <a:rPr lang="ru-RU" dirty="0"/>
              <a:t>»)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19272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7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Многое </a:t>
            </a:r>
            <a:r>
              <a:rPr lang="ru-RU" dirty="0"/>
              <a:t>пришлось повидать и пережить Крылову. Но </a:t>
            </a:r>
            <a:r>
              <a:rPr lang="ru-RU" dirty="0" smtClean="0"/>
              <a:t>главным </a:t>
            </a:r>
            <a:r>
              <a:rPr lang="ru-RU" dirty="0"/>
              <a:t>событием и в жизни страны, и в его собственной была Отечественная война с французами под предводительством Наполеона в 1812 году. Весь народ поднялся на борьбу. Первым поэтом, увидевшим и описавшим это в своих произведениях, был И. А. Крылов. Его басни, написанные о войне, были значительным явлением в литературе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Басня </a:t>
            </a:r>
            <a:r>
              <a:rPr lang="ru-RU" dirty="0"/>
              <a:t>«Волк на псарне» — произведение, написанное на историческую тему: главнокомандующий русской армией Кутузов отклонил предложение Наполеона вступить в мирные переговоры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По </a:t>
            </a:r>
            <a:r>
              <a:rPr lang="ru-RU" dirty="0"/>
              <a:t>свидетельству современника, «Крылов, собственною рукою переписав басню, отдал её жене Кутузова, которая отправила её в своём письме. Кутузов прочитал басню собравшимся вокруг него офицерам и при словах: «а я, приятель, сед», снял свою белую фуражку и потряс наклонённою головою».</a:t>
            </a:r>
          </a:p>
          <a:p>
            <a:pPr algn="just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18759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23" y="4252907"/>
            <a:ext cx="1872209" cy="24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8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Басня </a:t>
            </a:r>
            <a:r>
              <a:rPr lang="ru-RU" dirty="0"/>
              <a:t>«Волк на псарне» замечательна именно тем, что в ней показаны правда истории и героизм русского народа.</a:t>
            </a:r>
          </a:p>
          <a:p>
            <a:r>
              <a:rPr lang="ru-RU" dirty="0" smtClean="0"/>
              <a:t>	В </a:t>
            </a:r>
            <a:r>
              <a:rPr lang="ru-RU" dirty="0"/>
              <a:t>басне «Осёл и Соловей» мы видим пример того, как высокопоставленный чиновник, ничего не понимающий в искусстве, судит о нём и навязывает своё мнение.</a:t>
            </a:r>
          </a:p>
          <a:p>
            <a:r>
              <a:rPr lang="ru-RU" dirty="0" smtClean="0"/>
              <a:t>	Басня </a:t>
            </a:r>
            <a:r>
              <a:rPr lang="ru-RU" dirty="0"/>
              <a:t>«Муха и Пчела» высмеивает паразитизм, </a:t>
            </a:r>
            <a:r>
              <a:rPr lang="ru-RU" dirty="0" smtClean="0"/>
              <a:t>тунеядство</a:t>
            </a:r>
            <a:r>
              <a:rPr lang="ru-RU" dirty="0"/>
              <a:t>. Муха — это образец бесстыдства, наглости. Судить Муху может Пчела, известная своим трудолюбием и </a:t>
            </a:r>
            <a:r>
              <a:rPr lang="ru-RU" dirty="0" smtClean="0"/>
              <a:t>скромным</a:t>
            </a:r>
            <a:r>
              <a:rPr lang="ru-RU" dirty="0"/>
              <a:t>, примерным поведением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en-US" dirty="0" smtClean="0"/>
              <a:t>	</a:t>
            </a:r>
            <a:r>
              <a:rPr lang="ru-RU" dirty="0"/>
              <a:t>В баснях Крылова отражён современный ему мир. Перед нами — русский народный поэт, показавший в своих произведениях правду жизни.</a:t>
            </a:r>
          </a:p>
          <a:p>
            <a:r>
              <a:rPr lang="ru-RU" dirty="0"/>
              <a:t>	На протяжении более полутора веков басни И. А. Крылова читают всё новые и новые поколения людей.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5114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1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 Из каких басен взяты выражения, которыми начинается </a:t>
            </a:r>
            <a:r>
              <a:rPr lang="ru-RU" dirty="0" smtClean="0"/>
              <a:t>вступительный  очерк </a:t>
            </a:r>
            <a:r>
              <a:rPr lang="ru-RU" dirty="0"/>
              <a:t>об И. А. Крылове</a:t>
            </a:r>
            <a:r>
              <a:rPr lang="ru-RU" dirty="0" smtClean="0"/>
              <a:t>? (на 2 слайде)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28800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/>
              <a:t>Похожи </a:t>
            </a:r>
            <a:r>
              <a:rPr lang="ru-RU" dirty="0"/>
              <a:t>ли эти выражения на пословицы и поговорки?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каких </a:t>
            </a:r>
            <a:r>
              <a:rPr lang="ru-RU" dirty="0" smtClean="0"/>
              <a:t>случаях их </a:t>
            </a:r>
            <a:r>
              <a:rPr lang="ru-RU" dirty="0"/>
              <a:t>можно употреблять?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Какие </a:t>
            </a:r>
            <a:r>
              <a:rPr lang="ru-RU" dirty="0"/>
              <a:t>басни Крылова вы помните?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В </a:t>
            </a:r>
            <a:r>
              <a:rPr lang="ru-RU" dirty="0"/>
              <a:t>чём смысл этих басен?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Когда </a:t>
            </a:r>
            <a:r>
              <a:rPr lang="ru-RU" dirty="0"/>
              <a:t>Крылов начал писать свои басни?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Сколько </a:t>
            </a:r>
            <a:r>
              <a:rPr lang="ru-RU" dirty="0"/>
              <a:t>ему тогда было лет?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Что </a:t>
            </a:r>
            <a:r>
              <a:rPr lang="ru-RU" dirty="0"/>
              <a:t>такое басня?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Что </a:t>
            </a:r>
            <a:r>
              <a:rPr lang="ru-RU" dirty="0"/>
              <a:t>такое </a:t>
            </a:r>
            <a:r>
              <a:rPr lang="ru-RU" i="1" dirty="0"/>
              <a:t>мораль </a:t>
            </a:r>
            <a:r>
              <a:rPr lang="ru-RU" dirty="0"/>
              <a:t>басни?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Какие </a:t>
            </a:r>
            <a:r>
              <a:rPr lang="ru-RU" dirty="0"/>
              <a:t>слова </a:t>
            </a:r>
            <a:r>
              <a:rPr lang="ru-RU" dirty="0" smtClean="0"/>
              <a:t>поясняют   слово </a:t>
            </a:r>
            <a:r>
              <a:rPr lang="ru-RU" dirty="0"/>
              <a:t>мораль!</a:t>
            </a:r>
          </a:p>
          <a:p>
            <a:r>
              <a:rPr lang="ru-RU" dirty="0" smtClean="0"/>
              <a:t>6. В </a:t>
            </a:r>
            <a:r>
              <a:rPr lang="ru-RU" dirty="0"/>
              <a:t>чём вы видите смысл творчества Крылова?</a:t>
            </a:r>
          </a:p>
        </p:txBody>
      </p:sp>
    </p:spTree>
    <p:extLst>
      <p:ext uri="{BB962C8B-B14F-4D97-AF65-F5344CB8AC3E}">
        <p14:creationId xmlns:p14="http://schemas.microsoft.com/office/powerpoint/2010/main" val="22274925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302</TotalTime>
  <Words>407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Иван Андреевич Крылов</vt:lpstr>
      <vt:lpstr> Это слова из басен Ивана Андреевича Крылова,  великого баснописца.   И. А. Крылова называли «дедушка Крылов», выражая своё уважение и любовь к нему.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dc:creator>User</dc:creator>
  <cp:lastModifiedBy>User</cp:lastModifiedBy>
  <cp:revision>12</cp:revision>
  <dcterms:created xsi:type="dcterms:W3CDTF">2019-11-14T07:00:34Z</dcterms:created>
  <dcterms:modified xsi:type="dcterms:W3CDTF">2019-11-19T03:38:59Z</dcterms:modified>
</cp:coreProperties>
</file>