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A96C-3AA2-44DF-B19B-58DA86A72FF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E3A6-3285-4A32-8E4F-F6ECFB5FA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Поротов </a:t>
            </a:r>
            <a:r>
              <a:rPr lang="ru-RU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онстантин Лукьянович</a:t>
            </a:r>
            <a:endParaRPr lang="ru-RU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.Л.Порот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81275" cy="2847975"/>
          </a:xfrm>
          <a:prstGeom prst="rect">
            <a:avLst/>
          </a:prstGeom>
        </p:spPr>
      </p:pic>
      <p:pic>
        <p:nvPicPr>
          <p:cNvPr id="5" name="Рисунок 4" descr="Орден_Красной_Звез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5" y="0"/>
            <a:ext cx="3357586" cy="3429000"/>
          </a:xfrm>
          <a:prstGeom prst="rect">
            <a:avLst/>
          </a:prstGeom>
        </p:spPr>
      </p:pic>
      <p:pic>
        <p:nvPicPr>
          <p:cNvPr id="7" name="Рисунок 6" descr="Орден_Салвы_3_степе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5673" y="0"/>
            <a:ext cx="3038327" cy="3286124"/>
          </a:xfrm>
          <a:prstGeom prst="rect">
            <a:avLst/>
          </a:prstGeom>
        </p:spPr>
      </p:pic>
      <p:pic>
        <p:nvPicPr>
          <p:cNvPr id="8" name="Рисунок 7" descr="Georgievskaya-len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94638"/>
            <a:ext cx="9144000" cy="186336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дне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81275" cy="2847975"/>
          </a:xfrm>
        </p:spPr>
      </p:pic>
      <p:pic>
        <p:nvPicPr>
          <p:cNvPr id="5" name="Рисунок 4" descr="Орден_Красной_Звез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2428892" cy="2336594"/>
          </a:xfrm>
          <a:prstGeom prst="rect">
            <a:avLst/>
          </a:prstGeom>
        </p:spPr>
      </p:pic>
      <p:pic>
        <p:nvPicPr>
          <p:cNvPr id="9" name="Рисунок 8" descr="За_Победу_над_Германи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285992"/>
            <a:ext cx="3048000" cy="2714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857496"/>
            <a:ext cx="3643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/>
              <a:t>Ядне</a:t>
            </a:r>
            <a:r>
              <a:rPr lang="ru-RU" sz="4800" b="1" i="1" dirty="0" smtClean="0"/>
              <a:t> </a:t>
            </a:r>
            <a:endParaRPr lang="ru-RU" sz="4800" b="1" i="1" dirty="0" smtClean="0"/>
          </a:p>
          <a:p>
            <a:r>
              <a:rPr lang="ru-RU" sz="4800" b="1" i="1" dirty="0" smtClean="0"/>
              <a:t>Николай</a:t>
            </a:r>
          </a:p>
          <a:p>
            <a:r>
              <a:rPr lang="ru-RU" sz="4800" b="1" i="1" dirty="0" smtClean="0"/>
              <a:t>Петрович</a:t>
            </a:r>
            <a:endParaRPr lang="ru-RU" sz="4800" b="1" i="1" dirty="0"/>
          </a:p>
        </p:txBody>
      </p:sp>
      <p:pic>
        <p:nvPicPr>
          <p:cNvPr id="10" name="Рисунок 9" descr="Орден_Салвы_3_степен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-1"/>
            <a:ext cx="2214578" cy="2317929"/>
          </a:xfrm>
          <a:prstGeom prst="rect">
            <a:avLst/>
          </a:prstGeom>
        </p:spPr>
      </p:pic>
      <p:pic>
        <p:nvPicPr>
          <p:cNvPr id="11" name="Рисунок 10" descr="Georgievskaya-len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994638"/>
            <a:ext cx="9144000" cy="1863362"/>
          </a:xfrm>
          <a:prstGeom prst="rect">
            <a:avLst/>
          </a:prstGeom>
        </p:spPr>
      </p:pic>
      <p:pic>
        <p:nvPicPr>
          <p:cNvPr id="13" name="Рисунок 12" descr="150px-Capture_of_Berlin_OBVER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0"/>
            <a:ext cx="1928794" cy="2283159"/>
          </a:xfrm>
          <a:prstGeom prst="rect">
            <a:avLst/>
          </a:prstGeom>
        </p:spPr>
      </p:pic>
      <p:pic>
        <p:nvPicPr>
          <p:cNvPr id="14" name="Рисунок 13" descr="varshav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2285992"/>
            <a:ext cx="2214546" cy="292895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рем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81275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0"/>
            <a:ext cx="60007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Грамота «За вечную дружбу народов СССР и Польши»</a:t>
            </a:r>
            <a:endParaRPr lang="en-US" b="1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i="1" dirty="0" smtClean="0"/>
              <a:t>Боевому соратнику красноармейцу Еремину Михаилу Степановичу. Искренне благодарю Вас за Вашу честную и самоотверженную службу в Войске Польском. Вы выполнили свой долг. Демократическая Польша никогда не забудет неоценимого вклада, какой внесли вы, советские воины в дело освобождения и возрождения Польской Народной Республики, в дело укрепления вечной дружбы между Красной Армией и Войском Польским. Счастливого пути Вам, наш боевой соратник! Крепко жму Вашу руку. Главнокомандующий Войска Польского маршал </a:t>
            </a:r>
            <a:r>
              <a:rPr lang="ru-RU" sz="2000" i="1" dirty="0" err="1" smtClean="0"/>
              <a:t>М.Жимерский</a:t>
            </a:r>
            <a:r>
              <a:rPr lang="ru-RU" sz="2000" i="1" dirty="0" smtClean="0"/>
              <a:t>".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57496"/>
            <a:ext cx="3143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Еремин </a:t>
            </a:r>
            <a:endParaRPr lang="ru-RU" sz="4000" b="1" i="1" dirty="0" smtClean="0"/>
          </a:p>
          <a:p>
            <a:r>
              <a:rPr lang="ru-RU" sz="4000" b="1" i="1" dirty="0" smtClean="0"/>
              <a:t>Михаил</a:t>
            </a:r>
          </a:p>
          <a:p>
            <a:r>
              <a:rPr lang="ru-RU" sz="4000" b="1" i="1" dirty="0" smtClean="0"/>
              <a:t>Степанович</a:t>
            </a:r>
            <a:endParaRPr lang="ru-RU" sz="4000" b="1" i="1" dirty="0"/>
          </a:p>
        </p:txBody>
      </p:sp>
      <p:pic>
        <p:nvPicPr>
          <p:cNvPr id="7" name="Рисунок 6" descr="Georgievskaya-le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94638"/>
            <a:ext cx="9144000" cy="1863362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хай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81275" cy="2847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576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Михайлов </a:t>
            </a:r>
            <a:r>
              <a:rPr lang="ru-RU" sz="4400" b="1" i="1" dirty="0" smtClean="0"/>
              <a:t>Христофор Семенович</a:t>
            </a:r>
            <a:endParaRPr lang="ru-RU" sz="4400" b="1" i="1" dirty="0"/>
          </a:p>
        </p:txBody>
      </p:sp>
      <p:pic>
        <p:nvPicPr>
          <p:cNvPr id="7" name="Рисунок 6" descr="258733637c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3214710" cy="3214710"/>
          </a:xfrm>
          <a:prstGeom prst="rect">
            <a:avLst/>
          </a:prstGeom>
        </p:spPr>
      </p:pic>
      <p:pic>
        <p:nvPicPr>
          <p:cNvPr id="8" name="Рисунок 7" descr="Georgievskaya-len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94638"/>
            <a:ext cx="9144000" cy="186336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уп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81275" cy="2847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0"/>
            <a:ext cx="61436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Пулеметчик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 в связи с тяжелым ранением в левую  руку уволен в запас</a:t>
            </a:r>
          </a:p>
          <a:p>
            <a:pPr algn="ctr"/>
            <a:endParaRPr lang="ru-RU" sz="2400" b="1" i="1" dirty="0"/>
          </a:p>
          <a:p>
            <a:pPr algn="ctr"/>
            <a:r>
              <a:rPr lang="ru-RU" sz="2400" b="1" i="1" dirty="0" smtClean="0"/>
              <a:t>в 1943г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 в звании сержант.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004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Чуприн </a:t>
            </a:r>
            <a:r>
              <a:rPr lang="ru-RU" sz="4800" b="1" i="1" dirty="0" smtClean="0"/>
              <a:t>Василий Данилович</a:t>
            </a:r>
            <a:endParaRPr lang="ru-RU" sz="4800" b="1" i="1" dirty="0"/>
          </a:p>
        </p:txBody>
      </p:sp>
      <p:pic>
        <p:nvPicPr>
          <p:cNvPr id="8" name="Рисунок 7" descr="Georgievskaya-le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94638"/>
            <a:ext cx="9144000" cy="186336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124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2015-05-17T14:03:11Z</dcterms:created>
  <dcterms:modified xsi:type="dcterms:W3CDTF">2015-05-17T15:09:41Z</dcterms:modified>
</cp:coreProperties>
</file>