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9" r:id="rId6"/>
    <p:sldId id="263" r:id="rId7"/>
    <p:sldId id="265" r:id="rId8"/>
    <p:sldId id="266" r:id="rId9"/>
    <p:sldId id="270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0000"/>
    <a:srgbClr val="FF3300"/>
    <a:srgbClr val="D60093"/>
    <a:srgbClr val="1C1C1C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15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67644" y="4869160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93300"/>
                </a:solidFill>
                <a:latin typeface="Bodoni MT Black" panose="02070A03080606020203" pitchFamily="18" charset="0"/>
              </a:rPr>
              <a:t>3 </a:t>
            </a:r>
            <a:r>
              <a:rPr lang="ru-RU" sz="2800" dirty="0" smtClean="0">
                <a:solidFill>
                  <a:srgbClr val="993300"/>
                </a:solidFill>
              </a:rPr>
              <a:t>февраля – День борьбы с ненормативной лексикой</a:t>
            </a:r>
            <a:endParaRPr lang="ru-RU" sz="2800" dirty="0">
              <a:solidFill>
                <a:srgbClr val="9933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13" y="1124744"/>
            <a:ext cx="6948264" cy="304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1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332656"/>
            <a:ext cx="80648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сквернословием надо бороться, 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должен осознавать, что это некультурно.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9712" y="44371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88" y="3145403"/>
            <a:ext cx="6466066" cy="31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7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3110" y="1196752"/>
            <a:ext cx="8136904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3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наши дни очень много говорят </a:t>
            </a:r>
            <a:endParaRPr lang="ru-RU" sz="31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культуре русской речи. </a:t>
            </a:r>
            <a:endParaRPr lang="ru-RU" sz="31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что и 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говорить, фраза </a:t>
            </a:r>
          </a:p>
          <a:p>
            <a:pPr algn="ctr"/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матом не ругаемся, </a:t>
            </a:r>
            <a:endParaRPr lang="ru-RU" sz="31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 разговариваем</a:t>
            </a: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стала 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шуткой</a:t>
            </a: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которой, безусловно, </a:t>
            </a:r>
            <a:endParaRPr lang="ru-RU" sz="31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большая доля правды.</a:t>
            </a:r>
          </a:p>
        </p:txBody>
      </p:sp>
    </p:spTree>
    <p:extLst>
      <p:ext uri="{BB962C8B-B14F-4D97-AF65-F5344CB8AC3E}">
        <p14:creationId xmlns:p14="http://schemas.microsoft.com/office/powerpoint/2010/main" val="30074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5556" y="332656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Нецензурные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чаще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появляются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литературных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произведениях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разговорной речи.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Ругаться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матом теперь позволено даже по ТВ. Но не всё, что употребительно,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нормально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полезно.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900" y="3573016"/>
            <a:ext cx="4684200" cy="26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4" y="-1426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32656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СКВЕРНОСЛОВИЕ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наполненная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неприличными выражениями, 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непристойными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словами, бранью.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много определений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нецензурная брань, непечатные выражения, матерщина, нецензурная лексика, лексика «телесного низа» и др. Но издревле матерщина в русском народе именуется сквернословием, от слова «скверна».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93" y="2708920"/>
            <a:ext cx="5098961" cy="38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0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428178"/>
            <a:ext cx="74888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Историческая справка </a:t>
            </a:r>
          </a:p>
          <a:p>
            <a:pPr lvl="0" algn="ctr"/>
            <a:endParaRPr lang="ru-RU" sz="2400" dirty="0">
              <a:solidFill>
                <a:srgbClr val="F7964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400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Во времена царя Алексея Михайловича Романова услышать на улице мат было просто невозможно. И это объясняется не только скромностью и деликатностью наших предков, </a:t>
            </a:r>
          </a:p>
          <a:p>
            <a:pPr lvl="0" algn="ctr"/>
            <a:r>
              <a:rPr lang="ru-RU" sz="2400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и политикой, проводимой государством. </a:t>
            </a:r>
          </a:p>
          <a:p>
            <a:pPr lvl="0" algn="ctr"/>
            <a:r>
              <a:rPr lang="ru-RU" sz="2400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Соборному уложению за использование непотребных слов налагалось жестокое наказание — вплоть до смертной казни.</a:t>
            </a:r>
          </a:p>
          <a:p>
            <a:pPr lvl="0" algn="ctr"/>
            <a:r>
              <a:rPr lang="ru-RU" sz="2400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Потом пришли иные времена. Грубая брань зазвучала сначала в кабаках, а потом выплеснулась на улицы городов. В XIX веке сквернословие постепенно из ругани превратилось в основу языка фабричных </a:t>
            </a:r>
            <a:endParaRPr lang="en-US" sz="2400" dirty="0" smtClean="0">
              <a:solidFill>
                <a:srgbClr val="F7964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400" dirty="0" smtClean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 </a:t>
            </a:r>
            <a:r>
              <a:rPr lang="ru-RU" sz="2400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мастеровых. </a:t>
            </a:r>
          </a:p>
        </p:txBody>
      </p:sp>
    </p:spTree>
    <p:extLst>
      <p:ext uri="{BB962C8B-B14F-4D97-AF65-F5344CB8AC3E}">
        <p14:creationId xmlns:p14="http://schemas.microsoft.com/office/powerpoint/2010/main" val="18491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0680" y="476672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плохо сквернословие? </a:t>
            </a:r>
            <a:endParaRPr lang="ru-RU" sz="25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плохого в том, чтобы ругаться матом?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6979" y="1484784"/>
            <a:ext cx="72368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Сквернословить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то же самое, что плевать в небо, потому что сквернословие обязательно возвращается к вам. Те люди, которые часто и много сквернословят, подвергаются ругани со стороны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других.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Причиняя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 окружающим, сквернослов может не знать, что самый большой вред он наносит себе и своему потомству. Скверные слова негативно воздействуют на генетический код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матершинника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фиксируются в нем, становясь проклятием, падающим на собственную голову и определяющим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плохую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наследственность.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37462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7651" y="980728"/>
            <a:ext cx="424847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Матерная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брань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algn="ctr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только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набор непристойностей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Подобная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лексика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свидетельствует </a:t>
            </a:r>
          </a:p>
          <a:p>
            <a:pPr algn="ctr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духовной болезни человека. 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Ведь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algn="ctr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 набор звуков, выражающих мысль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Оно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 очень многое рассказать о нашем душевном состоянии. Сократ говорил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«Каков человек, </a:t>
            </a:r>
            <a:endParaRPr lang="en-US" sz="2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такова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и речь».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123" y="725497"/>
            <a:ext cx="3837614" cy="50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3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6578" y="404664"/>
            <a:ext cx="65179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мощное оружие в руках человека.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Речью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можно ранить гораздо сильнее, чем кулаком. Речь – это мощнейший инструмент убеждения.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выполняет важную жизненную функцию.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её помощью, мы обмениваемся друг с другом мыслями. Языком нужно уметь владеть. 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Выражать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 мысли нужно красиво, 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засоряя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 различного рода мусором.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5" y="3116626"/>
            <a:ext cx="4675310" cy="32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2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347172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статистике, в наши дни ненормативную лексику используют 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своей речи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страны.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4556256" cy="45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94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238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Bodoni MT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Web-программист</dc:creator>
  <cp:lastModifiedBy>1</cp:lastModifiedBy>
  <cp:revision>26</cp:revision>
  <dcterms:modified xsi:type="dcterms:W3CDTF">2019-01-21T17:56:12Z</dcterms:modified>
</cp:coreProperties>
</file>